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omingo de Pentecostes
19/05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que enviais
o Vosso Espírito.
Enviais o Vosso Espírito
para criar em nós
um coração novo,
tende piedade de nós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 de nós!
Tende Piedade de nós!
Pieda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os tornastes
participantes.
Nos tornastes participantes
do Vosso Corpo
e do Vosso Sangue,
tende piedade de Nós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 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confiamos em Vossa
Misericórdia,
Nos arrependemos e
nos entregamos ao Vosso
infinito Amor
Nós confiamos em vossa
Misericórdia,
Nos arrependemos e nos entregamo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Nos arrependemos e nos entregamos
ao Vosso infinito Amor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viai o Vosso Espírito, Senhor,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da terra toda a face renovai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!
Ó meu Deus e meu Senhor,
como sois grande!
Quão numerosas, ó
Senhor, são vossas obras!
Encheu-se a terra com
as vossas criaturas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Se tirais o seu
respiro, elas perecem
e voltam para o pó de onde vieram.
Enviais o vosso espírito e renascem
e da terra toda a face renovais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emos aqui reunidos
como estavam em Jerusalém.
Pois só quando vivemos
unidos é que o Espírito
Santo nos vem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e a glória do
Senhor perdure sempre,
e alegre-se o Senhor em suas obras!
Hoje seja-lhe agradável
o meu canto,
pois o Senhor é a
minha grande alegri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stribilho 2x)
Espírito enche a minha
vida enche-me com o teu o poder pois
de ti eu quero ser
Espírito enche o meu se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mãos eu
quero levan...tar em teu
louvor te adorar meu
coração eu quero derra...mar
diante do teu alta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pete estribilho)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 minhas mãos eu
quero levan...tar em teu
louvor te adorar meu
coração eu quero derra...mar
diante do teu altar
diante do teu altar diante do
teu alt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1. Ninguém pára esse
vento passando, ninguém
vê, e ele sopra onde quer.
Força igual têm o
Espírito quando faz
a Igreja de Cristo crescer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a beleza da
vida, presente do amor sem igual
Missão do Teu povo
escolhido! Senhor,
vem livrar-nos do mal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dar-nos Teu Filho,
Senhor, sustento no pão e no vinho
E a força do Espírito
Saaanto. Unindo Teu povo a caminh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r do Teu filho
às nações, vivendo como Ele viveu
Missão do Teu povo
escolhido, Senhor,
vem cuidar do que é Teu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ver o perdão sem
medida, servir sem jamais condenar
Missão do Teu povo
escolhido, Senhor, vem conosco fica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guer os que estão
humilhados, doar-se
aos pequenos, aos pobres
Missão do Teu povo
escolhido, Senhor,
nossas forças redobre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 verdade, a
justiça, nas trevas
brilhar como a luz
Missão do Teu povo
escolhido, Senhor nossos
passos conduz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dar os caminhos do
mundo, plantando Teu Reino de paz
Missão do Teu povo
escolhido, Senhor,
nossos passos refaz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r deste mundo um
só povo, fraterno,
a serviço da vida
Missão do Teu povo
escolhido, Senhor,
vem nutrir nossa lida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nde, ó Espírito
Santo, enchei os corações
dos vossos fiéis.
Vinde, ó Espírito
Santo, enchei os corações
dos vossos fiéis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Feita de homens
a Igreja é divina,/
pois o Espírito Santo
a conduz/ Como um fogo
que aquece e ilumina/
que é pureza, que
é vida, que é luz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ce, doce Espírito
Santo, exemplo quero
ser da mãe do meu senhor.
Doce, doce Espírito
Santo, fazei também
de mim, morada do senhor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eu conhecer por nada eu trocarei.
Se eu conhecer por nada eu trocarei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Quando o Espírito
espalma suas graças,/
faz dos povos um só coração:/
cresce a Igreja onde
todas as raças/ um
só Deus, um só Pai louvarã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Igreja renovada
Povo santo reunido
Famílias restauradas
Pelo poder do Teu Espírito
Derrama o Teu amor aqui!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Derrama o teu amor aqui
Derrama o teu amor aqui
Faz chover sobre nós Água Viva
Derrama o teu amor aqui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Faz chover sobre nós
Água Viva Sobre nós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a água e no Espirito.
Na água e no Espírito
nos regenerastes
à Vossa Imagem, tende
Piedade de nós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2026-08-03T22:54:23Z</dcterms:created>
  <dcterms:modified xsi:type="dcterms:W3CDTF">2026-08-03T22:54:23Z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