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presProps" Target="presProps.xml"/>
  <Relationship Id="rId114" Type="http://schemas.openxmlformats.org/officeDocument/2006/relationships/viewProps" Target="viewProps.xml"/>
  <Relationship Id="rId1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38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86.jpg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7.jpg"/>
  <Relationship Id="rId3" Type="http://schemas.openxmlformats.org/officeDocument/2006/relationships/image" Target="../media/bottom188.jpg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9.jpg"/>
  <Relationship Id="rId3" Type="http://schemas.openxmlformats.org/officeDocument/2006/relationships/image" Target="../media/bottom190.jpg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1.jpg"/>
  <Relationship Id="rId3" Type="http://schemas.openxmlformats.org/officeDocument/2006/relationships/image" Target="../media/bottom192.jpg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3.jpg"/>
  <Relationship Id="rId3" Type="http://schemas.openxmlformats.org/officeDocument/2006/relationships/image" Target="../media/bottom194.jpg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5.jpg"/>
  <Relationship Id="rId3" Type="http://schemas.openxmlformats.org/officeDocument/2006/relationships/image" Target="../media/bottom196.jpg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97.jpg"/>
  <Relationship Id="rId3" Type="http://schemas.openxmlformats.org/officeDocument/2006/relationships/image" Target="../media/bottom198.jpg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99.jpg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0.jpg"/>
  <Relationship Id="rId3" Type="http://schemas.openxmlformats.org/officeDocument/2006/relationships/image" Target="../media/bottom201.jpg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2.jpg"/>
  <Relationship Id="rId3" Type="http://schemas.openxmlformats.org/officeDocument/2006/relationships/image" Target="../media/bottom203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4.jpg"/>
  <Relationship Id="rId3" Type="http://schemas.openxmlformats.org/officeDocument/2006/relationships/image" Target="../media/bottom205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2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3.jpg"/>
  <Relationship Id="rId3" Type="http://schemas.openxmlformats.org/officeDocument/2006/relationships/image" Target="../media/bottom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5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6.jpg"/>
  <Relationship Id="rId3" Type="http://schemas.openxmlformats.org/officeDocument/2006/relationships/image" Target="../media/bottom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4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5.jpg"/>
  <Relationship Id="rId3" Type="http://schemas.openxmlformats.org/officeDocument/2006/relationships/image" Target="../media/bottom46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7.jpg"/>
  <Relationship Id="rId3" Type="http://schemas.openxmlformats.org/officeDocument/2006/relationships/image" Target="../media/bottom48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9.jpg"/>
  <Relationship Id="rId3" Type="http://schemas.openxmlformats.org/officeDocument/2006/relationships/image" Target="../media/bottom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3.jpg"/>
  <Relationship Id="rId3" Type="http://schemas.openxmlformats.org/officeDocument/2006/relationships/image" Target="../media/bottom64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5.jpg"/>
  <Relationship Id="rId3" Type="http://schemas.openxmlformats.org/officeDocument/2006/relationships/image" Target="../media/bottom66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93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8.jpg"/>
  <Relationship Id="rId3" Type="http://schemas.openxmlformats.org/officeDocument/2006/relationships/image" Target="../media/bottom99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100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9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123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4.jpg"/>
  <Relationship Id="rId3" Type="http://schemas.openxmlformats.org/officeDocument/2006/relationships/image" Target="../media/bottom125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6.jpg"/>
  <Relationship Id="rId3" Type="http://schemas.openxmlformats.org/officeDocument/2006/relationships/image" Target="../media/bottom127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8.jpg"/>
  <Relationship Id="rId3" Type="http://schemas.openxmlformats.org/officeDocument/2006/relationships/image" Target="../media/bottom129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.jpg"/>
  <Relationship Id="rId3" Type="http://schemas.openxmlformats.org/officeDocument/2006/relationships/image" Target="../media/bottom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0.jpg"/>
  <Relationship Id="rId3" Type="http://schemas.openxmlformats.org/officeDocument/2006/relationships/image" Target="../media/bottom131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2.jpg"/>
  <Relationship Id="rId3" Type="http://schemas.openxmlformats.org/officeDocument/2006/relationships/image" Target="../media/bottom133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4.jpg"/>
  <Relationship Id="rId3" Type="http://schemas.openxmlformats.org/officeDocument/2006/relationships/image" Target="../media/bottom135.jpg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136.jpg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7.jpg"/>
  <Relationship Id="rId3" Type="http://schemas.openxmlformats.org/officeDocument/2006/relationships/image" Target="../media/bottom138.jpg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9.jpg"/>
  <Relationship Id="rId3" Type="http://schemas.openxmlformats.org/officeDocument/2006/relationships/image" Target="../media/bottom140.jpg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1.jpg"/>
  <Relationship Id="rId3" Type="http://schemas.openxmlformats.org/officeDocument/2006/relationships/image" Target="../media/bottom142.jpg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3.jpg"/>
  <Relationship Id="rId3" Type="http://schemas.openxmlformats.org/officeDocument/2006/relationships/image" Target="../media/bottom144.jpg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5.jpg"/>
  <Relationship Id="rId3" Type="http://schemas.openxmlformats.org/officeDocument/2006/relationships/image" Target="../media/bottom146.jpg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147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8.jpg"/>
  <Relationship Id="rId3" Type="http://schemas.openxmlformats.org/officeDocument/2006/relationships/image" Target="../media/bottom149.jpg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0.jpg"/>
  <Relationship Id="rId3" Type="http://schemas.openxmlformats.org/officeDocument/2006/relationships/image" Target="../media/bottom151.jpg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52.jpg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3.jpg"/>
  <Relationship Id="rId3" Type="http://schemas.openxmlformats.org/officeDocument/2006/relationships/image" Target="../media/bottom154.jpg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5.jpg"/>
  <Relationship Id="rId3" Type="http://schemas.openxmlformats.org/officeDocument/2006/relationships/image" Target="../media/bottom156.jpg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7.jpg"/>
  <Relationship Id="rId3" Type="http://schemas.openxmlformats.org/officeDocument/2006/relationships/image" Target="../media/bottom158.jpg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9.jpg"/>
  <Relationship Id="rId3" Type="http://schemas.openxmlformats.org/officeDocument/2006/relationships/image" Target="../media/bottom160.jpg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1.jpg"/>
  <Relationship Id="rId3" Type="http://schemas.openxmlformats.org/officeDocument/2006/relationships/image" Target="../media/bottom162.jpg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3.jpg"/>
  <Relationship Id="rId3" Type="http://schemas.openxmlformats.org/officeDocument/2006/relationships/image" Target="../media/bottom164.jpg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5.jpg"/>
  <Relationship Id="rId3" Type="http://schemas.openxmlformats.org/officeDocument/2006/relationships/image" Target="../media/bottom166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7.jpg"/>
  <Relationship Id="rId3" Type="http://schemas.openxmlformats.org/officeDocument/2006/relationships/image" Target="../media/bottom168.jpg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9.jpg"/>
  <Relationship Id="rId3" Type="http://schemas.openxmlformats.org/officeDocument/2006/relationships/image" Target="../media/bottom170.jpg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171.jpg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2.jpg"/>
  <Relationship Id="rId3" Type="http://schemas.openxmlformats.org/officeDocument/2006/relationships/image" Target="../media/bottom173.jpg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4.jpg"/>
  <Relationship Id="rId3" Type="http://schemas.openxmlformats.org/officeDocument/2006/relationships/image" Target="../media/bottom175.jpg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6.jpg"/>
  <Relationship Id="rId3" Type="http://schemas.openxmlformats.org/officeDocument/2006/relationships/image" Target="../media/bottom177.jpg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78.jpg"/>
  <Relationship Id="rId3" Type="http://schemas.openxmlformats.org/officeDocument/2006/relationships/image" Target="../media/bottom179.jpg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0.jpg"/>
  <Relationship Id="rId3" Type="http://schemas.openxmlformats.org/officeDocument/2006/relationships/image" Target="../media/bottom181.jpg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2.jpg"/>
  <Relationship Id="rId3" Type="http://schemas.openxmlformats.org/officeDocument/2006/relationships/image" Target="../media/bottom183.jpg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4.jpg"/>
  <Relationship Id="rId3" Type="http://schemas.openxmlformats.org/officeDocument/2006/relationships/image" Target="../media/bottom18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issa Corpus Christi
22/06/202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 posso notar
vejo as pegadas que
deixaste em nosso altar
Onde em mistério tu
te mostras sem que
os olhos possam ver
mas o percebe o coração
que sabe crer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altar é
o lugar da comunhão
onde humano e divino
dão-se às mãos
e os sabores dessa
terra se misturam aos do céu
frutos da vida que
nos mostram quem tu és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dorarei Senhor de todo coração
Te louvarei , te bendirei
Te glorificarei Senhor
e enquanto espero tua
volta eu volto aqui
te receber em mim eterniza
a minha vida
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a presença meu Senhor
posso sentir
vejo as pegadas que
deixaste em meu jardim
onde as belezas desta
terra prenunciam as do céu
só pode ver o coração
que sabe crer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rer que o eterno neste
tempo já se faz
e a vida humana neste
altar é muito mais
nele antecipa-se à
chegada de quem nunca se ausentou
pois a saudade é uma forma de ficar
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a primeira a adorar Jesus
Foi ela que ensinou
nosso senhor a caminhar
E as palavras que ate
hoje nos trazem salvação
Foi Maria que ensinou Jesus a falar
Ela estendeu a mão
quando Jesus caiu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i ela que permaneceu
com Ele até o fim
Maria nunca abandona
quem precisa de um favor
É muito bom ser tão amado assim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mãe de um rei é rainha
A mãe do salvador também é minha
O sangue que nos redimiu lá na cruz
É o mesmo sangue da mãe de Jesus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 Elevo o cálice
da minha salvação,
invocando o nome santo do Senhor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 Que poderei retribuir
ao Senhor Deus
por tudo aquilo que
ele fez em meu favor
Elevo o cálice da minha salvação,
invocando o nome santo do Senhor.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 É sentida por
demais pelo Senhor
a morte de seus santos, seus amigos.
Eis que sou o vosso servo, ó Senhor
que nasceu de vossa serva;
mas me quebrastes os
grilhões da escravidão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— Por isso oferto
um sacrifício de louvor, 
invocando o nome santo do Senhor.
Vou cumprir minhas
promessas ao Senhor
na presença de seu povo reunido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rra, exulta de alegria
Louva teu pastor e guia
Com teus hinos, tua voz!
Com teus hinos, tua voz!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anto possas, tanto ouses
Em louvá-lo não repouses
Sempre excede o teu louvor!
Sempre excede o teu louvor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 a igreja te convida
Ao pão vivo que dá vida
Vem com ela celebrar!
Vem com ela celebrar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e pão, que o mundo creia!
Por Jesus, na santa Ceia
Foi entregue aos que escolheu
Foi entregue aos que escolheu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amor nos atingiu
e nos trouxe até aqui
Que alegria é te encontrar
Dentro, em nossos corações,
vida nova há de surgir
O amor de deus nos faz cantar
O senhor nos escolheu,
e a promessa se cumpriu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so júbilo cantemos
Nosso amor manifestemos
Pois transborda o coração!
Pois transborda o coração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ão solene a festa, o dia
Que na santa Eucaristia
Nos recorda a instituição!
Nos recorda a instituição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vo Rei e nova mesa
Nova Páscoa e realeza
Foi-se a Páscoa dos Judeus
Foi-se a Páscoa dos Judeus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ra sombra o antigo povo
O que é velho cede ao novo
Foge a noite, chega a luz
Foge a noite, chega a luz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que o Cristo fez na ceia
Manda à Igreja que o rodeia
Repetí-lo até voltar
Repetí-lo até volt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u preceito conhecemos
Pão e vinho consagremos
Para nossa salvação
Para nossa salvaçã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az-se carne o pão de trigo
Faz-se sangue o vinho amigo
Deve-o crer todo cristão
Deve-o crer todo cristão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não Vês nem compreendes
Gosto e vista tu transcendes
Elevado pela fé
Elevado pela fé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ão e vinho, eis que o vemos
Mas ao Cristo é que nós temos
Em tão ínfimos sinais
Em tão ínfimos sinais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imento verdadeiro
Permanece o Cristo inteiro
Quer no vinho, quer no pão
Quer no vinho, quer no pão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nos envolveu com sua glória
Exultem de alegria,
todos que o adoram
Pois o nosso canto é de vitória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por todos recebido
Não em parte ou dividido
Pois inteiro é que se dá!
Pois inteiro é que se dá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ou mil comungam dele
Tanto este quanto aquele
Multiplica-se o Senhor
Multiplica-se o Senhor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á-se ao bom como ao perverso
Mas o efeito é bem diverso
Vida e morte traz em si
Vida e morte traz em si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nsa bem: igual comida
Se ao que é bom enche de vida
Traz a morte para o mau
Traz a morte para o mau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hóstia dividida
Quem hesita, quem duvida?
Como é toda o autor da vida
A partícula também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Jesus não é atingido
O sinal que é partido
Mas não é diminuído
Nem se muda o que contém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o pão que os anjos comem
Transformado em pão do homem
Só os filhos o consomem
Não será lançado aos cães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sinal prefigurado
Por Abraão foi imolado
No cordeiro aos pais foi dado
No deserto foi maná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om pastor, pão da verdade
Piedade, ó Jesus, piedade
Conservai-nos na unidade
Extingui nossa orfandade
Transportai-nos para o Pai!
Transportai-nos para o Pai!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os mortais dando comida
Dais também o pão da vida
Que a família assim nutrida
Seja um dia reunida
Aos convivas lá do céu!
Aos convivas lá do céu!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is a igreja reunida
em torno do altar
Nós glorificamos o seu nome
Fonte de amor que restitui
a humanidade
Nós glorificamos o nome de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ro ouvir o que o
senhor irá falar
Tua palavra vai minha
vida transformar
Luz para o meu caminho
verdade e vida!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... aleluia, aleluia!
Aleluia... aleluia, aleluia! (2x)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&#39;alma achou descanso
Só em ti
Eu pude respirar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em ti
Minh&#39;alma achou descanso
Só em ti
Eu pude respira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omente em ti construirei
a minha casa
Somente em ti colocarei
minha esperança
Somente em ti construirei
a minha casa
Somente em ti colocarei
minha esperança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Pois só em ti
Minh&#39;alma achou descanso
Só em ti
Eu pude respirar
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m7
Só em ti
Minh&#39;alma achou descanso
Só em ti
Eu pude respirar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meu coração deseja te encontrar
Como a terra seca anseia pela chuva
Em7
Vem me saciar
Pois eu descobri
Que aqui é o meu lugar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, Santo
Santo Deus do universo. (2x)
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a Vossa glória
O Céu e a Terra proclamam
a Vossa glória
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.
Bendito O que vem em nome do Senhor.
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, Hosana nas alturas!
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 - Senhor Jesus Cristo disseste,
aos seus dicípulos
lhes deixo um sinal
bem maior que um emblema
ou uma vestes
É o amor que vos dou;
Nossa Igreja seguindo ao seu mando
vai pouco a pouco feliz se educando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esta escola do grande amor
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.: Sou o cordeiro
por vós imolado
ao morrer triunfei no inimigo,
vinde todas as nações
receber, o meu perdão.
Sou vossa pascoal,
sou rei, sou a vida,
eu vos levo também as alturas,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co a morte e vos
dou a ressurreição.
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 - quando vemos que tu te ofereces
a cada um, teus irmãos,
tuas irmãs.
Muito claro senhor aparece ,
o seu valor para Deus.
Descobrimos a grande verdade;
todos os homens tem igual dignidade,
pois a todos o teu pão se deu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 - comunhão nos
fará ser sensíveis
ao sofrimento de todos os irmão,
para o mal remediar.
Compriedemos que são tua imagem,
a descorberta nos dar mais coragem,
nos empele a servir e amar!
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 - Já sabemos, na vida cristã,
dez mandamentos se exprime num só,
Mas é aqui que a cada manhã
nasce a fonte do amor.
No caminho do amor nós entramos
neste caminho Senhor avançamos,
Ele é um Fogo devorador . . .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5 - É por meio de tal comunhão
que a Tua igreja, meu
Deus, se constrói,
Está Ceia nos leva à união,
que é contigo e entre nós.
É penhor de uma Páscoa eterna
quando estaremos na casa paterna,
A cantar nu – ma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. . só . . .voz . . . .
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iante de tua presença
me encontro, Senhor, Deus infinito
O teu olhar me acompanha
e sabes quem sou
Ao enxergar tua grandeza
e minha pequenez, eu reconheço
Que minha história
é nada sem o teu amor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Me abandonarei em ti, Senhor
Em ti repousarei
A tua ternura me acolhe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Um refúgio seguro encontrei
O meu coração venho a ti render
Toma meu ser, meu querer
Recebe, Senhor, minha vida
Como prova viva de amor
Em teu altar, Senhor
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isso venho te buscar
Porque eu preciso,
meu Deus, em teus braços estar
Morar em teu coração
e entregar-me a ti, inteiramente
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em ti, Senhor
Em ti repousarei
A tua ternura me acolhe
Um refúgio seguro encontrei
O meu coração venho a ti render
Toma meu ser, meu querer
Recebe, Senhor, minha vida
Como prova viva de amor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teu altar, Senhor
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abandonarei no teu amor
Em teu altar, Senhor
Me abandonarei no teu amor
Em teu altar Senhor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2026-08-03T22:52:24Z</dcterms:created>
  <dcterms:modified xsi:type="dcterms:W3CDTF">2026-08-03T22:52:24Z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