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presProps" Target="presProps.xml"/>
  <Relationship Id="rId60" Type="http://schemas.openxmlformats.org/officeDocument/2006/relationships/viewProps" Target="viewProps.xml"/>
  <Relationship Id="rId6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70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71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78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87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19º Domingo Comum
10/08/20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, eleison, eleison (2x)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Ó, Cristo, que viestes chamar
Os pecadores humilhados.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te eleison, eleison,
eleison (2x)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intercedeis por nós
Junto a Deus pai que nos perdoa.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rie eleison, eleison, eleison (2x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E paz na terra aos
homens por Ele amados.
Senhor Deus, Rei dos
céus, Deus Pai todo poderoso:
Nós vos louva...mos,
Nós vos bendize...mos,
Nós vos adora...mos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...mos,
Nós vos damos graças,
por vossa imensa glória.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:
Vós que tirais o pecado do mundo,
Tende piedade de nós;
Vós que tirais o pecado do mundo,
Acolhei a nossa súplica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à direita do Pai,
Tende piedade de nós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...to;
Só vós, o Senho...or;
Só vós, o Altíssimo,
Jesus Cristo;
Com o Espírito Santo,
Na glória de Deus Pai. Amém!
Na glória de Deus Pai. Amém!
Na glória de Deus Pai. Amém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glória de Deus Pai. Amém!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eliz o povo que o Senhor
escolheu por sua he..rança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Reta é a palavra do Senhor,
e tudo o que ele faz merece fé
Deus ama o direito e a justiça,
transborda em toda
a terra a sua graça.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A palavra do Senhor
criou os céus,
e o sopro de seus lábios,
as estrelas.
Ele falou e toda a terra foi criada,
ele ordenou e as coisas
todas existiram.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Mas o Senhor pousa
o olhar sobre os que o temem,
e que confiam, esperando
em seu amor,
para da morte libertar as suas vidas
e alimentá-los quando
é tempo de penúria.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No Senhor nós esperamos
confiantes,
porque ele é nosso
auxílio e proteção!
Sobre nós venha, Senhor,
a vossa graça,
da mesma forma que
em vós nós esperamos!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 2x:
Aleluia, Aleluia, Aleluia, Aleluia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Vem, vem louvar, encher
este lugar de glória,
encher este lugar de
glória com a glória do Senhor
Vem, vem louvar, encher
este lugar de glória,
encher este lugar de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rso
Alguém do povo exclama:
“Como é grande, Óh Senhor!
Quem te gerou e alimentou."
Jesus responde ; “Óh! Mulher,
Pra mim é feliz, que
soube ouvir a voz de
Deus e tudo guardou"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 2x:
Aleluia, Aleluia, Aleluia, Aleluia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so próprio lar
/ Nós somos missionários
/ eis a nossa vocação
/ Jesus convida
à todos / ai de mim se eu me calar.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esta mesa, ó Senhor,
apresentamos / pão
e vinho dons da terra e do
trabalho. Pela Igreja
missionária vos louvamos,
/ vede a messe que precisa de
operários.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Há muitos consagrados
/ anunciando sem temer
/ e tantos perseguidos / dando a
vida pela fé / Mas
quem faz de sua vida
/ um sinal de comunhão
/ também dá
Testemunho / nos convida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à conversão.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é Santo,
o Senhor é Santo, o Senhor é Santo
O Senhor é nosso Deus,
o Senhor é nosso Pai
Que Seu reino de Amor
se estenda sobre a terra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é Santo,o
Senhor é Santo, o Senhor é Santo
Bendito o que vem em nome do Senhor
Bendito o que vem em nome do Senhor
Hosana, Hosana, Hosaaaaana. (2x)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com a glória do Senhor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Tende piedade de nós.
Tende piedade de nós.
Tende piedade de nós.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Dai-nos a paz, a vossa paz!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egamos à fonte
Sedentos, cheios de esperança
A fé nos une, terra e Céu
Rios de vida transbordam
E jorram de ti, Senhor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egamos à fonte
Bebemos da Água da Vida
Do amor eterno em meio a nós
Nossa unidade é força
E em ti crescerá, Senhor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egamos à fonte
Dá-nos de beber, Senhor
És água viva!
O chão irá regar
e o fruto crescerá
Sementes vão se espalhar
A humanidade então
enfim se encontrará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 amor, Cristo Senhor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Deus envia Seu
Espírito, nos conduz a fé
e nos faz cantar o
teu louvor. Seu amor
em cada coração
nos garante a paz e
nos faz cantar o teu
louvor.(cante forte ao Senhor)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nenhuma família
comece em qualquer de repente
Que nenhuma família
termine por falta de amor
Que o casal seja um
para o outro de corpo e de mente
E que nada no mundo
separe um casal sonhador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nenhuma família
se abrigue debaixo da ponte
Que ninguém interfira
no lar e na vida dos dois
Que ninguém os obrigue
a viver sem nenhum horizonte
Que eles vivam do ontem,
do hoje e em função de um depois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a família comece
e termine sabendo onde vai
E que o homem carregue
nos ombros a graça de um pai
Que a mulher seja um
céu de ternura, aconchego e calor
E que os filhos conheçam
a força que brota do amor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bençoa, Senhor, as
famílias! amém!
Abençoa, Senhor, a minha também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marido e mulher
tenham força de amar sem medida
Que ninguém vá dormir
sem pedir ou sem dar seu perdão
Que as crianças aprendam
no colo o sentido da vida
Que a família celebre
a partilha do abraço e do pão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marido e mulher
não se traiam, nem
traiam seus filhos
Que o ciúme não mate
a certeza do amor entre os dois
Que no seu firmamento
a estrela que tem maior brilho
Seja a firme esperança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um céu aqui mesmo e depois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tão bom estar neste
lugar de alegria e paz que nos faz
cantar o teu louvor.
Eu também sou templo do Senhor
e o meu coração vai
cantar pra sempre o
Teu louvor(cante a
glória do Senhor)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viestes salvar
Os corações arrependidos.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2026-08-03T23:45:38Z</dcterms:created>
  <dcterms:modified xsi:type="dcterms:W3CDTF">2026-08-03T23:45:38Z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