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presProps" Target="presProps.xml"/>
  <Relationship Id="rId185" Type="http://schemas.openxmlformats.org/officeDocument/2006/relationships/viewProps" Target="viewProps.xml"/>
  <Relationship Id="rId18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971097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2.jpg"/>
  <Relationship Id="rId3" Type="http://schemas.openxmlformats.org/officeDocument/2006/relationships/image" Target="../media/bottom183.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4.jpg"/>
  <Relationship Id="rId3" Type="http://schemas.openxmlformats.org/officeDocument/2006/relationships/image" Target="../media/bottom185.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6.jpg"/>
  <Relationship Id="rId3" Type="http://schemas.openxmlformats.org/officeDocument/2006/relationships/image" Target="../media/bottom187.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8.jpg"/>
  <Relationship Id="rId3" Type="http://schemas.openxmlformats.org/officeDocument/2006/relationships/image" Target="../media/bottom189.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0.jpg"/>
  <Relationship Id="rId3" Type="http://schemas.openxmlformats.org/officeDocument/2006/relationships/image" Target="../media/bottom191.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2.jpg"/>
  <Relationship Id="rId3" Type="http://schemas.openxmlformats.org/officeDocument/2006/relationships/image" Target="../media/bottom193.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4.jpg"/>
  <Relationship Id="rId3" Type="http://schemas.openxmlformats.org/officeDocument/2006/relationships/image" Target="../media/bottom195.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6.jpg"/>
  <Relationship Id="rId3" Type="http://schemas.openxmlformats.org/officeDocument/2006/relationships/image" Target="../media/bottom197.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8.jpg"/>
  <Relationship Id="rId3" Type="http://schemas.openxmlformats.org/officeDocument/2006/relationships/image" Target="../media/bottom199.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0.jpg"/>
  <Relationship Id="rId3" Type="http://schemas.openxmlformats.org/officeDocument/2006/relationships/image" Target="../media/bottom201.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2.jpg"/>
  <Relationship Id="rId3" Type="http://schemas.openxmlformats.org/officeDocument/2006/relationships/image" Target="../media/bottom203.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4.jpg"/>
  <Relationship Id="rId3" Type="http://schemas.openxmlformats.org/officeDocument/2006/relationships/image" Target="../media/bottom205.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6.jpg"/>
  <Relationship Id="rId3" Type="http://schemas.openxmlformats.org/officeDocument/2006/relationships/image" Target="../media/bottom207.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8.jpg"/>
  <Relationship Id="rId3" Type="http://schemas.openxmlformats.org/officeDocument/2006/relationships/image" Target="../media/bottom209.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0.jpg"/>
  <Relationship Id="rId3" Type="http://schemas.openxmlformats.org/officeDocument/2006/relationships/image" Target="../media/bottom211.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2.jpg"/>
  <Relationship Id="rId3" Type="http://schemas.openxmlformats.org/officeDocument/2006/relationships/image" Target="../media/bottom213.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4.jpg"/>
  <Relationship Id="rId3" Type="http://schemas.openxmlformats.org/officeDocument/2006/relationships/image" Target="../media/bottom215.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16.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7.jpg"/>
  <Relationship Id="rId3" Type="http://schemas.openxmlformats.org/officeDocument/2006/relationships/image" Target="../media/bottom218.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9.jpg"/>
  <Relationship Id="rId3" Type="http://schemas.openxmlformats.org/officeDocument/2006/relationships/image" Target="../media/bottom220.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1.jpg"/>
  <Relationship Id="rId3" Type="http://schemas.openxmlformats.org/officeDocument/2006/relationships/image" Target="../media/bottom222.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23.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4.jpg"/>
  <Relationship Id="rId3" Type="http://schemas.openxmlformats.org/officeDocument/2006/relationships/image" Target="../media/bottom225.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6.jpg"/>
  <Relationship Id="rId3" Type="http://schemas.openxmlformats.org/officeDocument/2006/relationships/image" Target="../media/bottom227.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8.jpg"/>
  <Relationship Id="rId3" Type="http://schemas.openxmlformats.org/officeDocument/2006/relationships/image" Target="../media/bottom229.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0.jpg"/>
  <Relationship Id="rId3" Type="http://schemas.openxmlformats.org/officeDocument/2006/relationships/image" Target="../media/bottom231.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32.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3.jpg"/>
  <Relationship Id="rId3" Type="http://schemas.openxmlformats.org/officeDocument/2006/relationships/image" Target="../media/bottom234.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5.jpg"/>
  <Relationship Id="rId3" Type="http://schemas.openxmlformats.org/officeDocument/2006/relationships/image" Target="../media/bottom236.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7.jpg"/>
  <Relationship Id="rId3" Type="http://schemas.openxmlformats.org/officeDocument/2006/relationships/image" Target="../media/bottom238.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jpg"/>
  <Relationship Id="rId3" Type="http://schemas.openxmlformats.org/officeDocument/2006/relationships/image" Target="../media/bottom2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9.jpg"/>
  <Relationship Id="rId3" Type="http://schemas.openxmlformats.org/officeDocument/2006/relationships/image" Target="../media/bottom240.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41.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2.jpg"/>
  <Relationship Id="rId3" Type="http://schemas.openxmlformats.org/officeDocument/2006/relationships/image" Target="../media/bottom243.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4.jpg"/>
  <Relationship Id="rId3" Type="http://schemas.openxmlformats.org/officeDocument/2006/relationships/image" Target="../media/bottom245.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6.jpg"/>
  <Relationship Id="rId3" Type="http://schemas.openxmlformats.org/officeDocument/2006/relationships/image" Target="../media/bottom247.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8.jpg"/>
  <Relationship Id="rId3" Type="http://schemas.openxmlformats.org/officeDocument/2006/relationships/image" Target="../media/bottom249.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0.jpg"/>
  <Relationship Id="rId3" Type="http://schemas.openxmlformats.org/officeDocument/2006/relationships/image" Target="../media/bottom251.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2.jpg"/>
  <Relationship Id="rId3" Type="http://schemas.openxmlformats.org/officeDocument/2006/relationships/image" Target="../media/bottom253.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4.jpg"/>
  <Relationship Id="rId3" Type="http://schemas.openxmlformats.org/officeDocument/2006/relationships/image" Target="../media/bottom255.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6.jpg"/>
  <Relationship Id="rId3" Type="http://schemas.openxmlformats.org/officeDocument/2006/relationships/image" Target="../media/bottom257.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8.jpg"/>
  <Relationship Id="rId3" Type="http://schemas.openxmlformats.org/officeDocument/2006/relationships/image" Target="../media/bottom259.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0.jpg"/>
  <Relationship Id="rId3" Type="http://schemas.openxmlformats.org/officeDocument/2006/relationships/image" Target="../media/bottom261.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62.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3.jpg"/>
  <Relationship Id="rId3" Type="http://schemas.openxmlformats.org/officeDocument/2006/relationships/image" Target="../media/bottom264.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5.jpg"/>
  <Relationship Id="rId3" Type="http://schemas.openxmlformats.org/officeDocument/2006/relationships/image" Target="../media/bottom266.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7.jpg"/>
  <Relationship Id="rId3" Type="http://schemas.openxmlformats.org/officeDocument/2006/relationships/image" Target="../media/bottom268.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9.jpg"/>
  <Relationship Id="rId3" Type="http://schemas.openxmlformats.org/officeDocument/2006/relationships/image" Target="../media/bottom270.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1.jpg"/>
  <Relationship Id="rId3" Type="http://schemas.openxmlformats.org/officeDocument/2006/relationships/image" Target="../media/bottom272.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3.jpg"/>
  <Relationship Id="rId3" Type="http://schemas.openxmlformats.org/officeDocument/2006/relationships/image" Target="../media/bottom274.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5.jpg"/>
  <Relationship Id="rId3" Type="http://schemas.openxmlformats.org/officeDocument/2006/relationships/image" Target="../media/bottom276.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7.jpg"/>
  <Relationship Id="rId3" Type="http://schemas.openxmlformats.org/officeDocument/2006/relationships/image" Target="../media/bottom278.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9.jpg"/>
  <Relationship Id="rId3" Type="http://schemas.openxmlformats.org/officeDocument/2006/relationships/image" Target="../media/bottom280.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1.jpg"/>
  <Relationship Id="rId3" Type="http://schemas.openxmlformats.org/officeDocument/2006/relationships/image" Target="../media/bottom282.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3.jpg"/>
  <Relationship Id="rId3" Type="http://schemas.openxmlformats.org/officeDocument/2006/relationships/image" Target="../media/bottom284.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85.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6.jpg"/>
  <Relationship Id="rId3" Type="http://schemas.openxmlformats.org/officeDocument/2006/relationships/image" Target="../media/bottom287.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8.jpg"/>
  <Relationship Id="rId3" Type="http://schemas.openxmlformats.org/officeDocument/2006/relationships/image" Target="../media/bottom289.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0.jpg"/>
  <Relationship Id="rId3" Type="http://schemas.openxmlformats.org/officeDocument/2006/relationships/image" Target="../media/bottom291.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2.jpg"/>
  <Relationship Id="rId3" Type="http://schemas.openxmlformats.org/officeDocument/2006/relationships/image" Target="../media/bottom293.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9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jpg"/>
  <Relationship Id="rId3" Type="http://schemas.openxmlformats.org/officeDocument/2006/relationships/image" Target="../media/bottom28.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5.jpg"/>
  <Relationship Id="rId3" Type="http://schemas.openxmlformats.org/officeDocument/2006/relationships/image" Target="../media/bottom296.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7.jpg"/>
  <Relationship Id="rId3" Type="http://schemas.openxmlformats.org/officeDocument/2006/relationships/image" Target="../media/bottom298.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9.jpg"/>
  <Relationship Id="rId3" Type="http://schemas.openxmlformats.org/officeDocument/2006/relationships/image" Target="../media/bottom300.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1.jpg"/>
  <Relationship Id="rId3" Type="http://schemas.openxmlformats.org/officeDocument/2006/relationships/image" Target="../media/bottom302.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303.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4.jpg"/>
  <Relationship Id="rId3" Type="http://schemas.openxmlformats.org/officeDocument/2006/relationships/image" Target="../media/bottom305.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6.jpg"/>
  <Relationship Id="rId3" Type="http://schemas.openxmlformats.org/officeDocument/2006/relationships/image" Target="../media/bottom307.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8.jpg"/>
  <Relationship Id="rId3" Type="http://schemas.openxmlformats.org/officeDocument/2006/relationships/image" Target="../media/bottom309.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0.jpg"/>
  <Relationship Id="rId3" Type="http://schemas.openxmlformats.org/officeDocument/2006/relationships/image" Target="../media/bottom311.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312.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9.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3.jpg"/>
  <Relationship Id="rId3" Type="http://schemas.openxmlformats.org/officeDocument/2006/relationships/image" Target="../media/bottom314.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5.jpg"/>
  <Relationship Id="rId3" Type="http://schemas.openxmlformats.org/officeDocument/2006/relationships/image" Target="../media/bottom316.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7.jpg"/>
  <Relationship Id="rId3" Type="http://schemas.openxmlformats.org/officeDocument/2006/relationships/image" Target="../media/bottom318.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9.jpg"/>
  <Relationship Id="rId3" Type="http://schemas.openxmlformats.org/officeDocument/2006/relationships/image" Target="../media/bottom320.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1.jpg"/>
  <Relationship Id="rId3" Type="http://schemas.openxmlformats.org/officeDocument/2006/relationships/image" Target="../media/bottom322.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323.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4.jpg"/>
  <Relationship Id="rId3" Type="http://schemas.openxmlformats.org/officeDocument/2006/relationships/image" Target="../media/bottom325.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6.jpg"/>
  <Relationship Id="rId3" Type="http://schemas.openxmlformats.org/officeDocument/2006/relationships/image" Target="../media/bottom327.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8.jpg"/>
  <Relationship Id="rId3" Type="http://schemas.openxmlformats.org/officeDocument/2006/relationships/image" Target="../media/bottom329.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0.jpg"/>
  <Relationship Id="rId3" Type="http://schemas.openxmlformats.org/officeDocument/2006/relationships/image" Target="../media/bottom331.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2.jpg"/>
  <Relationship Id="rId3" Type="http://schemas.openxmlformats.org/officeDocument/2006/relationships/image" Target="../media/bottom333.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4.jpg"/>
  <Relationship Id="rId3" Type="http://schemas.openxmlformats.org/officeDocument/2006/relationships/image" Target="../media/bottom335.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jpg"/>
  <Relationship Id="rId3" Type="http://schemas.openxmlformats.org/officeDocument/2006/relationships/image" Target="../media/bottom3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4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7.jpg"/>
  <Relationship Id="rId3" Type="http://schemas.openxmlformats.org/officeDocument/2006/relationships/image" Target="../media/bottom4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9.jpg"/>
  <Relationship Id="rId3" Type="http://schemas.openxmlformats.org/officeDocument/2006/relationships/image" Target="../media/bottom50.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5.jpg"/>
  <Relationship Id="rId3" Type="http://schemas.openxmlformats.org/officeDocument/2006/relationships/image" Target="../media/bottom56.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5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0.jpg"/>
  <Relationship Id="rId3" Type="http://schemas.openxmlformats.org/officeDocument/2006/relationships/image" Target="../media/bottom61.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2.jpg"/>
  <Relationship Id="rId3" Type="http://schemas.openxmlformats.org/officeDocument/2006/relationships/image" Target="../media/bottom63.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4.jpg"/>
  <Relationship Id="rId3" Type="http://schemas.openxmlformats.org/officeDocument/2006/relationships/image" Target="../media/bottom6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7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1.jpg"/>
  <Relationship Id="rId3" Type="http://schemas.openxmlformats.org/officeDocument/2006/relationships/image" Target="../media/bottom72.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75.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6.jpg"/>
  <Relationship Id="rId3" Type="http://schemas.openxmlformats.org/officeDocument/2006/relationships/image" Target="../media/bottom77.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8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3.jpg"/>
  <Relationship Id="rId3" Type="http://schemas.openxmlformats.org/officeDocument/2006/relationships/image" Target="../media/bottom94.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95.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100.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0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9.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18.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9.jpg"/>
  <Relationship Id="rId3" Type="http://schemas.openxmlformats.org/officeDocument/2006/relationships/image" Target="../media/bottom120.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1.jpg"/>
  <Relationship Id="rId3" Type="http://schemas.openxmlformats.org/officeDocument/2006/relationships/image" Target="../media/bottom122.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3.jpg"/>
  <Relationship Id="rId3" Type="http://schemas.openxmlformats.org/officeDocument/2006/relationships/image" Target="../media/bottom12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jpg"/>
  <Relationship Id="rId3" Type="http://schemas.openxmlformats.org/officeDocument/2006/relationships/image" Target="../media/bottom11.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3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6.jpg"/>
  <Relationship Id="rId3" Type="http://schemas.openxmlformats.org/officeDocument/2006/relationships/image" Target="../media/bottom137.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8.jpg"/>
  <Relationship Id="rId3" Type="http://schemas.openxmlformats.org/officeDocument/2006/relationships/image" Target="../media/bottom139.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0.jpg"/>
  <Relationship Id="rId3" Type="http://schemas.openxmlformats.org/officeDocument/2006/relationships/image" Target="../media/bottom141.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2.jpg"/>
  <Relationship Id="rId3" Type="http://schemas.openxmlformats.org/officeDocument/2006/relationships/image" Target="../media/bottom14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jpg"/>
  <Relationship Id="rId3" Type="http://schemas.openxmlformats.org/officeDocument/2006/relationships/image" Target="../media/bottom13.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4.jpg"/>
  <Relationship Id="rId3" Type="http://schemas.openxmlformats.org/officeDocument/2006/relationships/image" Target="../media/bottom145.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6.jpg"/>
  <Relationship Id="rId3" Type="http://schemas.openxmlformats.org/officeDocument/2006/relationships/image" Target="../media/bottom14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8.jpg"/>
  <Relationship Id="rId3" Type="http://schemas.openxmlformats.org/officeDocument/2006/relationships/image" Target="../media/bottom149.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0.jpg"/>
  <Relationship Id="rId3" Type="http://schemas.openxmlformats.org/officeDocument/2006/relationships/image" Target="../media/bottom151.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2.jpg"/>
  <Relationship Id="rId3" Type="http://schemas.openxmlformats.org/officeDocument/2006/relationships/image" Target="../media/bottom153.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54.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5.jpg"/>
  <Relationship Id="rId3" Type="http://schemas.openxmlformats.org/officeDocument/2006/relationships/image" Target="../media/bottom15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7.jpg"/>
  <Relationship Id="rId3" Type="http://schemas.openxmlformats.org/officeDocument/2006/relationships/image" Target="../media/bottom158.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9.jpg"/>
  <Relationship Id="rId3" Type="http://schemas.openxmlformats.org/officeDocument/2006/relationships/image" Target="../media/bottom160.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1.jpg"/>
  <Relationship Id="rId3" Type="http://schemas.openxmlformats.org/officeDocument/2006/relationships/image" Target="../media/bottom162.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jpg"/>
  <Relationship Id="rId3" Type="http://schemas.openxmlformats.org/officeDocument/2006/relationships/image" Target="../media/bottom15.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3.jpg"/>
  <Relationship Id="rId3" Type="http://schemas.openxmlformats.org/officeDocument/2006/relationships/image" Target="../media/bottom164.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65.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6.jpg"/>
  <Relationship Id="rId3" Type="http://schemas.openxmlformats.org/officeDocument/2006/relationships/image" Target="../media/bottom167.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8.jpg"/>
  <Relationship Id="rId3" Type="http://schemas.openxmlformats.org/officeDocument/2006/relationships/image" Target="../media/bottom169.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0.jpg"/>
  <Relationship Id="rId3" Type="http://schemas.openxmlformats.org/officeDocument/2006/relationships/image" Target="../media/bottom171.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2.jpg"/>
  <Relationship Id="rId3" Type="http://schemas.openxmlformats.org/officeDocument/2006/relationships/image" Target="../media/bottom173.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4.jpg"/>
  <Relationship Id="rId3" Type="http://schemas.openxmlformats.org/officeDocument/2006/relationships/image" Target="../media/bottom175.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6.jpg"/>
  <Relationship Id="rId3" Type="http://schemas.openxmlformats.org/officeDocument/2006/relationships/image" Target="../media/bottom177.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8.jpg"/>
  <Relationship Id="rId3" Type="http://schemas.openxmlformats.org/officeDocument/2006/relationships/image" Target="../media/bottom179.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0.jpg"/>
  <Relationship Id="rId3" Type="http://schemas.openxmlformats.org/officeDocument/2006/relationships/image" Target="../media/bottom181.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Quinta feira
07/06/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ssar também neste lugar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C</strong>
<strong style="line-height:
1.6; color: #ff7700;">D</strong>
Eu me dou por inteiro,
Teu &eacute; o meu]]></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a&ccedil;&atilde;o.
<strong style="line-height:
1.6; color: #ff7700;">G</strong>
<strong style="line-height:
1.6; color: #ff7700;">D</strong>
<strong style="line-height:
1.6; color: #ff7700;">Am</strong>
<strong style="line-heigh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G/B</strong>
<strong style="line-height:
1.6; color: #ff7700;">C</strong>
E ao Teu lado, eu sempre
sigo, j&aacute; n&atilde;o
h&aacute; mais talvez,
<strong style="line-height:
1.6; color: #ff7700;">C/E</strong>]]></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D/F#</strong>
<strong style="line-height:
1.6; color: #ff7700;">G</strong>
Basta querer pra Te ver outra vez.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D/G</strong>
<strong style="line-height:
1.6; color: #ff7700;">G</strong>
<strong style="line-height:
1.6; color: #ff7700;">G/B</strong>]]></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C</strong>
Meu pensamento vive
em voc&ecirc;, a luz
do meu viver, Senhor.
<strong style="line-height:
1.6; color: #ff7700;">G</strong>
<strong style="line-heigh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D/G</strong>
Basta entrar, e eu
me abrir pra Te amar,
<strong style="line-height:
1.6; color: #ff7700;">G</strong>
<strong style="line-height:
1.6; color: #ff7700;">G/B</strong>
<strong style="line-heigh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Nem precisa perguntar, Te amo!
<strong style="line-height:
1.6; color: #ff7700;">Am</strong>
<strong style="line-height:
1.6; color: #ff7700;">G</strong>
H&aacute; um clima todo diferente,
<strong style="line-heigh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Am</strong>
<strong style="line-height:
1.6; color: #ff7700;">C</strong>
<strong style="line-height:
1.6; color: #ff7700;">D4</strong>
<strong style="line-height:
1.6; color: #ff7700;">D</strong>
<strong style="line-heigh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D4</strong>
<strong style="line-height:
1.6; color: #ff7700;">D</strong>
Que aquece e mexe com
o cora&ccedil;&atilde;o da gente.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strong>
&Eacute; como um sonho,
&eacute; como um sonho.
<strong style="line-height:
1.6; color: #ff7700;">C</strong>]]></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C</strong>
<strong style="line-height:
1.6; color: #ff7700;">D</strong>
<strong style="line-height:
1.6; color: #ff7700;">D4</strong>]]></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D9</strong>
<strong style="line-height:
1.6; color: #ff7700;">D</strong>
Eu me dou por inteiro,
Teu &eacute; o meu
cora&ccedil;&atilde;o.
<strong style="line-heigh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G</strong>
<strong style="line-height:
1.6; color: #ff7700;">D</strong>
<strong style="line-height:
1.6; color: #ff7700;">Am</strong>
<strong style="line-height:
1.6; color: #ff7700;">G/B</strong>
<strong style="line-heigh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E ao Teu lado, eu sempre
sigo, j&aacute; n&atilde;o
h&aacute; mais talvez,
<strong style="line-height:
1.6; color: #ff7700;">C/E</strong>
<strong style="line-height:
1.6; color: #ff7700;">D/F#</strong>]]></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Em</strong>
<strong style="line-height:
1.6; color: #ff7700;">Am</strong>
<strong style="line-height:
1.6; color: #ff7700;">Em</strong>
<strong style="line-height:
1.6; color: #ff7700;">Am</strong>]]></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C</strong>
<strong style="line-height:
1.6; color: #ff7700;">D</strong>
<strong style="line-height:
1.6; color: #ff7700;">G9</strong>
Basta querer pra Te
ver outra vez. Outra vez</pr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sim como a Corça
suspira pelas águas
Assim a minha alma tem sede
Como a terra sedenta
das águas mais puras
Assim a minha alma tem sede
Sede de ti meu Jesu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me saciar da tua presença Jesus
Vem me saciar meu coração
está pronto pra te Ama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Jesus, Jesus vem me saciar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vivo milagres todos os dias
Eu vivo promessas que
eu nem mais pedia
Eu vivo milagres todos os dias
Eu vivo promessas que
eu nem mais pedia
Enquanto eu te adoro
Você vai me curando]]></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m
Enquanto eu te busco
Tua mão opera o que
eu não consigo fazer
E sem eu perceber vou
sendo Transformado
Vou sendo transformado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Jesus
Cura Jesus
Se o senhor quiser
Se o senhor quiser
Mas se não quiser
Ainda assim te adorarei
Adorarei
Adorarei]]></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rei
Adorarei
Adorarei
Adorarei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estar em tua presença
Quero estar em tua presença Senhor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tocado eu for por
tua misericórdia, novo eu serei
Se tocado eu for, por
tua misericórdia, novo eu serei
Tua presença cura
todas as feridas que causei
Todas as feridas que
fizeram em mim, Senhor!]]></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ua presença cura
todas as feridas que causei
Todas as feridas que
fizeram em mim, Senhor!
Cura-me, Senhor!
Eu confio, sim, eu creio!
G/C
Eu espero, eu te am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7M
Diante do rei dos reis
Todo joelho se dobrará
Bm7
Diante do rei dos reis
Todo joelho se dobrará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is, tua misericórdia
recria o meu viver!
Eu confio, sim, eu creio!
Eu espero, eu te amo
Pois, tua misericórdia
recria o ,meu viver!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em ti
Minh'alma achou descanso
Só em ti
Eu pude respirar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gria toca nos corações
Pela salvação, redenção
O sacrifício se atualizará
Maior mistério da nossa fé
Vem espírito abrir os corações
Vem espírito leva-nos a Deus
Vamos celebrar santo sacrifício
Vamos celebrar o grande amor de Deu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Só em ti
Minh'alma achou descanso
Só em ti
Eu pude respirar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Vamos Jesus passear, na minha vida
Quero voltar aos lugares
em que fiquei só
Quero voltar lá contigo,
vendo que estavas comigo
Quero sentir teu amor, a me embalar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Senhor, onde dói
Cura Senhor, bem aqui
Cura Senhor, onde eu não posso ir
Cura Senhor, onde dói
Cura Senhor, bem aqui
Cura Senhor, onde eu não posso ir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Quando a lembrança
me faz, adormecer
Sabes que a espada
da dor entra eu meu ser
Tu me carregas nos
braços, leva-me com teu abraço
Sinto minha alma chorar, junto de Ti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Tantas lembranças
eu quero, esquecer
Deixa um vazio em minha&#39;lma
e em meu viver
Toma Senhor meu espaço,
te entrego todo o cansaço
Quero acordar com tua
paz a me aquecer]]></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amos celebrar nossa redenção
Vamos celebrar a ressurreição
Aqui estou, aqui estou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ão Sublime Sacramento
Ado__remos neste altar
Pois o Antigo Testamento
Deu ao novo o seu lu_gar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ha a fé, por suplemento
Os senti_dos completar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eterno Pai cantemos
E a Jesus o Salva_dor
Ao Espírito exaltemos
Na Trindade eterno amor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Deus Uno e Trino demos
A alegri__a do louvor
A_mém, a_mém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fa Ômega Princípio
e Fim , Sim Ele é Sim Ele ééé
Alfa Ômega Princípio
e Fim , Sim Ele É Sim Ele Ééé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írio do Vale, Estrela da Manhã
Para Sempre Cantarei o Seu Louvor
Lirío do Vale, Estrela
da Manhããã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pete Tudo)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de Nazaré, Maria me cativou
Fez mais forte a minha fé,
E por filho me adotou.
Às vezes eu paro e fico a pensar
E sem perceber me vejo a rezar
O meu coração se põe a cantar
Pra Virgem de Nazaré
Menina que Deus amou e escolheu]]></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a Mãe de Jesus, o Filho de Deus
Maria que o povo inteiro elegeu
Senhora e Mãe do céu.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Ave Maria,
Ave Maria, Mãe de Jesus.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eu quero bem
Maria do puro amor
Igual a você ninguém
Mãe pura do meu Senhor.
Em cada mulher que a terra criou
Um traço de Deus Maria deixou
Um sonho de Mãe Maria plantou
Pro mundo encontrar a paz]]></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fez o Cristo falar
Maria que fez Jesus caminhar
Maria que só viveu pra seu Deus
Maria do povo meu.
]]></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ás aqui agraciada
Posso sentir seu perfume
Estás aqui Mãe do meu Senhor
Vem ficar perto de mim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ás aqui agraciada
Posso sentir seu perfume
Estás aqui Mãe do meu Senhor
Vem ficar perto de mim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iro de Rosas, neste lugar
Maria aqui está
E o Espírito de Deus descerá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iro de Rosas, neste lugar
A rainha presente está
Pentecostes aconte..ce..rá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 G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iro de Rosas, neste lugar
Maria aqui está
E o Espírito de Deus descerá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iro de Rosas, neste lugar
A rainha presente está
Pentecostes aconte..ce..rá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 chamaste para caminhar
na vida contigo ,
decidi para sempre
seguir-te , não voltar atrás
Me puseste uma brasa
no peito e uma flecha na alma ,
é difícil agora viver
sem lembrar-me de 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ei Senhor ,
Te amarei Senhor eu
só encontro a paz e a
alegria bem perto de ti (bi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pensei muitas vezes
calar e não dá nem resposta
eu pensei na fuga esconder-me
, ir longe de ti
mas tua força venceu
e ao final e eu fiquei seduzido
é difícil agora viver
sem saudades de t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2x:
Ó Jesus não me deixe
jamais caminhar solitário
pois conheces a minha
fraqueza e o meu coração
vem ensina-me a viver
a vida na tua presença
no amor dos irmã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alegria na paz na uniã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2x)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viestes salvar
Os corações arrependido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eleison, eleison (2x)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Cristo, que viestes chamar
Os pecadores humilhado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riste eleison, eleison,
eleison (2x)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teu este momento de adoração
Não tenho nem palavras
para me expressar
No brilho dessa luz
que vem do teu olhar
Encontro meu abrigo meu lug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intercedeis por nós
Junto a Deus pai que nos perdo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eleison, eleison (2x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E paz na terra aos
homens por Ele amados.
Senhor Deus, Rei dos
céus, Deus Pai todo poderoso:
Nós vos louva...mos,
Nós vos bendize...mos,
Nós vos adora...mo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os glorifica...mos,
Nós vos damos graças,
por vossa imensa glóri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 do mundo,
Acolhei a nossa súplic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à direita do Pai,
Tende piedade de nó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vós sois o San...to;
Só vós, o Senho...or;
Só vós, o Altíssimo,
Jesus Cristo;
Com o Espírito Santo,
Na glória de Deus Pai. Amém!
Na glória de Deus Pai. Amém!
Na glória de Deus Pai. Amé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glória de Deus Pai. Amém!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quando estamos juntos
entre nós estás
Passando em nosso meio
a nos abençoar
E tocas com ternura com a tua mão
A cada um que abre o coraçã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minh'alma abrirei.
Aleluia, aleluia,
Cristo é meu Rei..ei!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minh'alma abrirei .
Aleluia, aleluia,
Cristo é meu Rei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uscai primeiro o reino de Deus
E a sua justiça
E tudo mais vos serás acrescentado
Aleluia, alelui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ão só de pão o homem viverá
Mas de toda a palavra
Que procede da boca de Deus
Aleluia, aleluia.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vos perseguem por causa de mim
Não esqueçais o porquê:
Não é o servo maior que o Senhor
Aleluia, Alelui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levo as minhas mãos,
meu olhar minha voz
Meus caminhos meu sofre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inhas mãos se elevam/
minha voz te louva
O meu ser se alegra/quando
estou em tua presença Senhor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pobre e ao sofredor
vou servir te esperar.
Cantando a nova canção
de esperança e de paz.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ão e vinho te apresentamos
nesse altar
Como sinal que tu recolhes
nossa oferta
Tudo o que somos deixamos aqui (2x)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um milagre que se dá
O pão e o vinho em corpo e sangue
Vão se transformar
Não ha limites para o amor
Vem transformar também minha vida
Oh senhor, é teu esse
milagre de amo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piedade de nós
Cordeiro de Deus que
tirais o pecado do mundo
Tende piedade, piedade de nós
Cordeiro de Deus que
tirais o pecado do mund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paz, a vossa paz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imeira Parte:
Senhor quando te vejo
no Sacramento da Comunhão
Sinto o Céu se abrir
e uma luz a me atingir
Esfriando minha cabeça
e esquentando o meu coração
Senhor, graças e louvor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jam dados a todo o momento!
Quero Te louvar na
dor, na alegria e no sofrimento
E se em meio à tribulação,
eu me esquecer de ti
Ilumina minhas trevas com tua luz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2x:
Jesu_____S fonte de
misericórdia que jorra do templo
Jesus, o filho da rainha!
Jesus, rosto divino do homem
Jesus, rosto humano de Deu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nda Parte:
Chego muitas vezes
em tua casa meu Senhor
Triste, abatido, precisando de amor
Mas depois da Comunhão,
Tua casa é meu coração
Então sinto o Céu, dentro de mim!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ão comungo porque
mereço, isso eu sei, ó meu Senhor!
Comungo, pois preciso de Ti
Quando faltei à missa,
eu fugia de mim e de Ti
Mas agora eu voltei,
por favor, aceita-me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2x:
Jesu_____S fonte de
misericórdia que jorra do templo
Jesus, o filho da rainha!
Jesus, rosto divino do homem
Jesus, rosto humano de Deu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4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 coração já bate forte ao te ver
Sem a benção do Senhor
não sei viver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lhar o povo ao Teu
redor me faz lembrar
A multidão lá no
caminho a te esperar
Bm7
Vem ó Santo de Israel
E7(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4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ssar também neste lugar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lo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7M
Diante do rei dos reis
Todo joelho se dobrará
Bm7
Diante do rei dos reis
Todo joelho se dobrará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está aqui nesse momento
Sua presença é real em meu viver
Entregue a sua vida e seus problemas
Fale com Deus
Ele vai ajudar você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te trouxe aqui
Para aliviar o seu sofrimento
É Ele o autor da fé
Do princípio ao fim
Em todos seus tormentos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 traiçoeira
Se a cruz pesada for
Em7
Cristo estará contigo
O mundo pode até
Fazer você chorar
Mas Deus te quer sorrindo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s traiçoeiras
Se a cruz pesada for
Em7
Cristo estará contigo
O mundo pode a_té
Fazer você chorar
Mas Deus te quer sorrind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 coração já bate forte ao te ver
Sem a benção do Senhor
não sei viver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ja qual for o seu problema
Fale com Deus, ele vai ajudar você
Após a dor vem a alegria
Deus é o amor
E não te deixará sofrer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te trouxe aqui
Para aliviar o seu sofrimento
É Ele o autor da fé
Do princípio ao fim
Em todos seus tormento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 traiçoeira
Se a cruz pesada for
Em7
Cristo estará contigo
O mundo pode até
Fazer você chorar
Mas Deus te quer sorrindo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s traiçoeiras
Se a cruz pesada for
Em7
Cristo estará contigo
O mundo pode a_té
Fazer você chorar
Mas Deus te quer sorrindo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s Deus te quer sorrindo
Mas Deus te quer sorrindo
Mas Deus te quer sorrindo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ou aqui
D/F#
Pra ser amado e te amar
Te olhar nos olhos
e deixar-me apaixonar
Diante de ti
D/F#
Pra me render ao teu amo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confessar minhas
fraquezas, sou pecador!
Am7
Também estou aqui
Em7/9
Pra pedir perdão
Pelas almas que ainda
não buscam teu coração]]></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eem
em Deus, estou aqui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êem
em Deus, estou aqui
Te amar (te amar) por
quem não te am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lhar o povo ao Teu
redor me faz lembrar
A multidão lá no
caminho a te esperar
Bm7
Vem ó Santo de Israel
E7(4)]]></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dorar por quem não te adora
Esperar por quem não espera em ti
Pelos que não crêem eu estou aqui
Em7/9
Estou aqui, estou aqui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e style="font-family:
'Times New Roman',
serif; line-height:
1.6; margin-bottom:
25px; color: #424242;"><strong
class="js-modal-trigger"
style="line-height:
1.6; color: #ff7700;">G</strong>]]></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D/G</strong>
<strong style="line-height:
1.6; color: #ff7700;">G</strong>
<strong style="line-height:
1.6; color: #ff7700;">G/B</strong>
<strong style="line-height:
1.6; color: #ff7700;">C</strong>]]></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 pensamento vive
em voc&ecirc;, a luz
do meu viver, Senhor.
<strong style="line-height:
1.6; color: #ff7700;">G</strong>
<strong style="line-height:
1.6; color: #ff7700;">D/G</strong>
Basta entrar, e eu]]></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 abrir pra Te amar,
<strong style="line-height:
1.6; color: #ff7700;">G</strong>
<strong style="line-height:
1.6; color: #ff7700;">G/B</strong>
<strong style="line-height:
1.6; color: #ff7700;">C</strong>
Nem precisa perguntar, Te amo!]]></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G</strong>
H&aacute; um clima todo diferente,
<strong style="line-height:
1.6; color: #ff7700;">Am</strong>
<strong style="line-heigh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strong style="line-height:
1.6; color: #ff7700;">D4</strong>
<strong style="line-height:
1.6; color: #ff7700;">D</strong>
<strong style="line-height:
1.6; color: #ff7700;">D4</strong>
<strong style="line-heigh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strong>
Que aquece e mexe com
o cora&ccedil;&atilde;o da gente.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strong>
&Eacute; como um sonho,
&eacute; como um sonho.
<strong style="line-height:
1.6; color: #ff7700;">C</strong>]]></a:t>
            </a:r>
          </a:p>
        </p:txBody>
      </p:sp>
    </p:spTree>
  </p:cSld>
  <p:clrMapOvr>
    <a:masterClrMapping/>
  </p:clrMapOvr>
</p:sld>
</file>

<file path=ppt/theme/theme1.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2026-06-05T21:24:57Z</dcterms:created>
  <dcterms:modified xsi:type="dcterms:W3CDTF">2026-06-05T21:24:57Z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