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Lst>
  <p:sldSz cx="9144000" cy="5715000" type="screen16x10"/>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presProps" Target="presProps.xml"/>
  <Relationship Id="rId53" Type="http://schemas.openxmlformats.org/officeDocument/2006/relationships/viewProps" Target="viewProps.xml"/>
  <Relationship Id="rId54"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70224977"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03_leitura_2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5.jpg"/>
  <Relationship Id="rId3" Type="http://schemas.openxmlformats.org/officeDocument/2006/relationships/image" Target="../media/bottom16.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7.jpg"/>
  <Relationship Id="rId3" Type="http://schemas.openxmlformats.org/officeDocument/2006/relationships/image" Target="../media/bottom18.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9.jpg"/>
  <Relationship Id="rId3" Type="http://schemas.openxmlformats.org/officeDocument/2006/relationships/image" Target="../media/bottom20.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1.jpg"/>
  <Relationship Id="rId3" Type="http://schemas.openxmlformats.org/officeDocument/2006/relationships/image" Target="../media/bottom22.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3.jpg"/>
  <Relationship Id="rId3" Type="http://schemas.openxmlformats.org/officeDocument/2006/relationships/image" Target="../media/bottom24.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salmo25.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6.jpg"/>
  <Relationship Id="rId3" Type="http://schemas.openxmlformats.org/officeDocument/2006/relationships/image" Target="../media/bottom27.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8.jpg"/>
  <Relationship Id="rId3" Type="http://schemas.openxmlformats.org/officeDocument/2006/relationships/image" Target="../media/bottom29.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0.jpg"/>
  <Relationship Id="rId3" Type="http://schemas.openxmlformats.org/officeDocument/2006/relationships/image" Target="../media/bottom31.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2.jpg"/>
  <Relationship Id="rId3" Type="http://schemas.openxmlformats.org/officeDocument/2006/relationships/image" Target="../media/bottom33.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canto_inicial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clamacao_ao_evangelho34.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5.jpg"/>
  <Relationship Id="rId3" Type="http://schemas.openxmlformats.org/officeDocument/2006/relationships/image" Target="../media/bottom36.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7.jpg"/>
  <Relationship Id="rId3" Type="http://schemas.openxmlformats.org/officeDocument/2006/relationships/image" Target="../media/bottom38.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9.jpg"/>
  <Relationship Id="rId3" Type="http://schemas.openxmlformats.org/officeDocument/2006/relationships/image" Target="../media/bottom40.jpg"/>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1.jpg"/>
  <Relationship Id="rId3" Type="http://schemas.openxmlformats.org/officeDocument/2006/relationships/image" Target="../media/bottom42.jpg"/>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3.jpg"/>
  <Relationship Id="rId3" Type="http://schemas.openxmlformats.org/officeDocument/2006/relationships/image" Target="../media/bottom44.jpg"/>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5.jpg"/>
  <Relationship Id="rId3" Type="http://schemas.openxmlformats.org/officeDocument/2006/relationships/image" Target="../media/bottom46.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7.jpg"/>
  <Relationship Id="rId3" Type="http://schemas.openxmlformats.org/officeDocument/2006/relationships/image" Target="../media/bottom48.jpg"/>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ofertorio49.jpg"/>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0.jpg"/>
  <Relationship Id="rId3" Type="http://schemas.openxmlformats.org/officeDocument/2006/relationships/image" Target="../media/bottom51.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jpg"/>
  <Relationship Id="rId3" Type="http://schemas.openxmlformats.org/officeDocument/2006/relationships/image" Target="../media/bottom4.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2.jpg"/>
  <Relationship Id="rId3" Type="http://schemas.openxmlformats.org/officeDocument/2006/relationships/image" Target="../media/bottom53.jpg"/>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4.jpg"/>
  <Relationship Id="rId3" Type="http://schemas.openxmlformats.org/officeDocument/2006/relationships/image" Target="../media/bottom55.jpg"/>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6.jpg"/>
  <Relationship Id="rId3" Type="http://schemas.openxmlformats.org/officeDocument/2006/relationships/image" Target="../media/bottom57.jpg"/>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8.jpg"/>
  <Relationship Id="rId3" Type="http://schemas.openxmlformats.org/officeDocument/2006/relationships/image" Target="../media/bottom59.jpg"/>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60.jpg"/>
  <Relationship Id="rId3" Type="http://schemas.openxmlformats.org/officeDocument/2006/relationships/image" Target="../media/bottom61.jpg"/>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santo62.jpg"/>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63.jpg"/>
  <Relationship Id="rId3" Type="http://schemas.openxmlformats.org/officeDocument/2006/relationships/image" Target="../media/bottom64.jpg"/>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65.jpg"/>
  <Relationship Id="rId3" Type="http://schemas.openxmlformats.org/officeDocument/2006/relationships/image" Target="../media/bottom66.jpg"/>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67.jpg"/>
  <Relationship Id="rId3" Type="http://schemas.openxmlformats.org/officeDocument/2006/relationships/image" Target="../media/bottom68.jpg"/>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69.jpg"/>
  <Relationship Id="rId3" Type="http://schemas.openxmlformats.org/officeDocument/2006/relationships/image" Target="../media/bottom70.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jpg"/>
  <Relationship Id="rId3" Type="http://schemas.openxmlformats.org/officeDocument/2006/relationships/image" Target="../media/bottom6.jpg"/>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1.jpg"/>
  <Relationship Id="rId3" Type="http://schemas.openxmlformats.org/officeDocument/2006/relationships/image" Target="../media/bottom72.jpg"/>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comunhao73.jpg"/>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4.jpg"/>
  <Relationship Id="rId3" Type="http://schemas.openxmlformats.org/officeDocument/2006/relationships/image" Target="../media/bottom75.jpg"/>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6.jpg"/>
  <Relationship Id="rId3" Type="http://schemas.openxmlformats.org/officeDocument/2006/relationships/image" Target="../media/bottom77.jpg"/>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8.jpg"/>
  <Relationship Id="rId3" Type="http://schemas.openxmlformats.org/officeDocument/2006/relationships/image" Target="../media/bottom79.jpg"/>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80.jpg"/>
  <Relationship Id="rId3" Type="http://schemas.openxmlformats.org/officeDocument/2006/relationships/image" Target="../media/bottom81.jpg"/>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82.jpg"/>
  <Relationship Id="rId3" Type="http://schemas.openxmlformats.org/officeDocument/2006/relationships/image" Target="../media/bottom83.jpg"/>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84.jpg"/>
  <Relationship Id="rId3" Type="http://schemas.openxmlformats.org/officeDocument/2006/relationships/image" Target="../media/bottom85.jpg"/>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86.jpg"/>
  <Relationship Id="rId3" Type="http://schemas.openxmlformats.org/officeDocument/2006/relationships/image" Target="../media/bottom87.jpg"/>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88.jpg"/>
  <Relationship Id="rId3" Type="http://schemas.openxmlformats.org/officeDocument/2006/relationships/image" Target="../media/bottom89.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perdao7.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8.jpg"/>
  <Relationship Id="rId3" Type="http://schemas.openxmlformats.org/officeDocument/2006/relationships/image" Target="../media/bottom9.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0.jpg"/>
  <Relationship Id="rId3" Type="http://schemas.openxmlformats.org/officeDocument/2006/relationships/image" Target="../media/bottom11.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2.jpg"/>
  <Relationship Id="rId3" Type="http://schemas.openxmlformats.org/officeDocument/2006/relationships/image" Target="../media/bottom13.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gloria14.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847725" y="-190500"/>
          <a:ext cx="9991725" cy="5905500"/>
          <a:chOff x="-847725" y="-190500"/>
          <a:chExt cx="9991725" cy="5905500"/>
        </a:xfrm>
      </p:grpSpPr>
      <p:pic>
        <p:nvPicPr>
          <p:cNvPr id="1" name="backgroundImage" descr="Description of the drawing"/>
          <p:cNvPicPr>
            <a:picLocks noChangeAspect="1"/>
          </p:cNvPicPr>
          <p:nvPr/>
        </p:nvPicPr>
        <p:blipFill>
          <a:blip r:embed="rId2"/>
          <a:stretch>
            <a:fillRect/>
          </a:stretch>
        </p:blipFill>
        <p:spPr>
          <a:xfrm>
            <a:off x="-847725" y="-190500"/>
            <a:ext cx="10839450" cy="6096000"/>
          </a:xfrm>
          <a:prstGeom prst="rect">
            <a:avLst/>
          </a:prstGeom>
          <a:noFill/>
        </p:spPr>
      </p:pic>
      <p:sp>
        <p:nvSpPr>
          <p:cNvPr id="2" name=""/>
          <p:cNvSpPr txBox="1"/>
          <p:nvPr/>
        </p:nvSpPr>
        <p:spPr>
          <a:xfrm>
            <a:off x="0" y="0"/>
            <a:ext cx="9144000" cy="5715000"/>
          </a:xfrm>
          <a:prstGeom prst="rect">
            <a:avLst/>
          </a:prstGeom>
          <a:noFill/>
          <a:effectLst>
            <a:outerShdw blurRad="57150" dist="95250" dir="2700000" algn="br" rotWithShape="0">
              <a:srgbClr val="000000">
                <a:alpha val="50000"/>
              </a:srgbClr>
            </a:outerShdw>
          </a:effectLst>
        </p:spPr>
        <p:txBody>
          <a:bodyPr anchor="ctr" rtlCol="0" bIns="45720" lIns="91440" rIns="91440" tIns="45720">
            <a:spAutoFit/>
          </a:bodyPr>
          <a:lstStyle/>
          <a:p>
            <a:pPr algn="ctr" fontAlgn="ctr" marL="0" marR="0" indent="0" lvl="0">
              <a:lnSpc>
                <a:spcPct val="100000"/>
              </a:lnSpc>
            </a:pPr>
            <a:r>
              <a:rPr lang="en-US" b="1" sz="6000" spc="0" u="none">
                <a:solidFill>
                  <a:srgbClr val="FFFFFF">
                    <a:alpha val="100000"/>
                  </a:srgbClr>
                </a:solidFill>
                <a:latin typeface="Calibri"/>
              </a:rPr>
              <a:t><![CDATA[11o Domingo Comum
16/06/20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Glória, glória a
Deus nas altu-ras!
E paz na Terra aos
homens por Ele ama-dos!
Senhor Deus, Rei dos
Céus, Deus Pai todo-poderoso
Nós Vos louvamos,
Vos bendizemos, nós Vos adoramo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Nós Vos glorificamos,
nós Vos damos graças
Por Vossa imensa glória!
Por Vossa imensa glória!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nhor Jesus Cristo,
Filho Unigênito,
Senhor Deus, Cordeiro
de Deus, Filho de Deus Pai
Vós, que tirais o
pecado do mundo, tende
piedade de nós.
Vós que tirais o pecado]]></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do mundo, acolhei a nossa súplica.
Vós que estais à
direita do Pai, tende
piedade de nó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ó Vós sois o Santo,
só Vós o Senhor,
só Vós o Altíssimo,
Jesus Cristo, com o
Espírito Santo na
glória de Deus Pai.
Amém! Amém!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Salmo]]></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omo é bom agradecermos ao Senhor!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1. Como é bom agradecermos
ao Senhor
e cantar salmos de
louvor ao Deus altíssimo!
Anunciar pela manhã vossa bondade,
e o vosso amor fiel,
a noite inteira.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2. O justo crescerá
como a palmeira,
florirá igual ao cedro
que há no Líbano;
na casa do Senhor estão plantados,
nos átrios de meu
Deus florescerão.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3. Mesmo no tempo da
velhice darão frutos,
cheios de seiva e de
folhas verdejantes;
e dirão: “É justo
mesmo o Senhor Deus:
meu rochedo, não existe
nele o ma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Canto Inicial]]></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Aclamação ao Evangelho]]></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Pela palavra de Deus,
saberemos por onde andar.
Ela é luz e verdade,
precisamos acreditar.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risto me chama, Ele
é Pastor. Sabe meu
nome: Fala Senhor.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Pela palavra de Deus,
saberemos por onde andar.
Ela é luz e verdade,
precisamos acreditar.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i que a resposta
vem do meu ser: Quero
seguir-te para viver.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Pela palavra de Deus,
saberemos por onde andar.
Ela é luz e verdade,
precisamos acreditar.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Mãos estendidas pedem
meu pai, devo parti-lo
com meu irmão.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Pela palavra de Deus,
saberemos por onde andar.
Ela é luz e verdade,
precisamos acreditar.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Ofertório]]></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Mãos na terra e o
coração além deste céu,
E a semente que brota
é um germe de eternidade.
Vai brotando, crescendo, esperando.
É a vida que vem despontar.
e este trigo maduro,
a colheita o recolherá.]]></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u quero estar em tuas mãos oh Pai!
Eu quero depender de Ti
Eu quero estar em tuas mãos oh Pai!
Eu quero depender de Ti
Eu quero estar em tuas mãos oh Pai!
Eu quero depender de Ti
Eu quero estar em tuas mãos oh Pai!
Eu quero depender de Ti]]></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Refrão)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star em tuas mãos,
ó Pai, e a vida ofertar.
No pão e no vinho
a Ti, o céu se abrirá.
Estar em tuas mãos,
Senhor, e a vida entregar.
A minha oblação em ti se perderá,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Frutificarááááááaaáá,
Frutificarááá, Fru--ti-fi-ca-----rááááááaaáá,
Frutificarááá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Da videira a flor não
restará, passará
E o fruto da terra
surgirá, brotará
Pela força do vento, da chuva
e do sol que traz vida e calor
Cada dia, crescendo
e aprendendo a recomeçar.]]></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Refrão) 2X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Santo]]></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anto! Santo! Santo,
Senhor Deus do u---ni---ver---so!
1. Os Céus e a Terra
proclamam a Vossa glória.
Hosana nas alturas!
Hosana nas alturas!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anto! Santo! Santo,
Senhor Deus do u---ni---ver---so!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2. Bendito é Aquele
que vem em nome do Senhor!
Hosana nas alturas!
Hosana nas alturas!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anto! Santo! Santo,
Senhor Deus do u---ni---ver---so!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Quero andar no Espírito
Eu quero depender de Ti
Quero louvar no Espírito
Eu quero depender de Ti
Quero amar no Espírito
Eu quero depender de Ti
Quero viver no Espírito
Eu quero depender de Ti]]></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anto! Santo! Santo,
Senhor Deus do u---ni---ver---so!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Comunhão]]></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omungar, receber-te senhor,
No coração guardarei,
venho te encontrar.
Celebrar vinho e pão
festejar tua presença
em meu coração,
Excelso, eterno Senhor
Em meus lábios o louvor é sincero]]></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Na comunhão te entregas a mim
Também me entrego a ti (2x)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ou louvar bendizer
O teu nome engrandecer
ó senhor, vou te encontrar
Celebrar, vinho e pão,
a igreja reunida em
oração, Excelso, eterno Senhor
Em meus lábios o louvor é sincero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Na comunhão te entregas a mim
Também me entrego a ti (2x)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
Vou louvar, bendizer
O teu nome engrandecer
ó senhor, vou te encontrar
Celebrar, vinho e pão,
festejar tua presença
em oração, excelso, eterno Senhor
Em meus lábios o louvor é sincero.]]></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Na comunhão te entregas a mim
Também me entrego a ti (2x)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ou louvar, bendizer
O teu nome engrandecer
ó senhor, vou te encontrar
Celebrar, vinho e pão,
festejar tua presença
em oração, excelso, eterno Senhor
Em meus lábios o louvor é sincero.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m meus lábios o louvor é sincero.
Em meus lábios o louvor
é sincero. ...Senhor...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Perdão]]></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1. Senhor, piedade
de nós! Somos o teu povo pecador...
Toma nossa vida de
pecado e dor, enche-nos
do Espírito de amor.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2. Cristo, piedade
de nós! Somos o teu povo pecador...
Toma nossa vida de
pecado e dor, enche-nos
do Espírito de amor.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3. Senhor, piedade
de nós! Somos o teu povo pecador...
Toma nossa vida de
pecado e dor, enche-nos
do Espírito de amor.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Glória]]></a:t>
            </a:r>
          </a:p>
        </p:txBody>
      </p:sp>
    </p:spTree>
  </p:cSld>
  <p:clrMapOvr>
    <a:masterClrMapping/>
  </p:clrMapOvr>
</p:sld>
</file>

<file path=ppt/theme/theme1.xml><?xml version="1.0" encoding="utf-8"?>
<a:theme xmlns:a="http://schemas.openxmlformats.org/drawingml/2006/main" name="Theme59">
  <a:themeElements>
    <a:clrScheme name="Theme5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9">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49</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2026-06-11T20:11:44Z</dcterms:created>
  <dcterms:modified xsi:type="dcterms:W3CDTF">2026-06-11T20:11:44Z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