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presProps" Target="presProps.xml"/>
  <Relationship Id="rId77" Type="http://schemas.openxmlformats.org/officeDocument/2006/relationships/viewProps" Target="viewProps.xml"/>
  <Relationship Id="rId7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63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.jpg"/>
  <Relationship Id="rId3" Type="http://schemas.openxmlformats.org/officeDocument/2006/relationships/image" Target="../media/bottom16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.jpg"/>
  <Relationship Id="rId3" Type="http://schemas.openxmlformats.org/officeDocument/2006/relationships/image" Target="../media/bottom18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9.jpg"/>
  <Relationship Id="rId3" Type="http://schemas.openxmlformats.org/officeDocument/2006/relationships/image" Target="../media/bottom20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1.jpg"/>
  <Relationship Id="rId3" Type="http://schemas.openxmlformats.org/officeDocument/2006/relationships/image" Target="../media/bottom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27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8.jpg"/>
  <Relationship Id="rId3" Type="http://schemas.openxmlformats.org/officeDocument/2006/relationships/image" Target="../media/bottom29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0.jpg"/>
  <Relationship Id="rId3" Type="http://schemas.openxmlformats.org/officeDocument/2006/relationships/image" Target="../media/bottom31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2.jpg"/>
  <Relationship Id="rId3" Type="http://schemas.openxmlformats.org/officeDocument/2006/relationships/image" Target="../media/bottom33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4.jpg"/>
  <Relationship Id="rId3" Type="http://schemas.openxmlformats.org/officeDocument/2006/relationships/image" Target="../media/bottom35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6.jpg"/>
  <Relationship Id="rId3" Type="http://schemas.openxmlformats.org/officeDocument/2006/relationships/image" Target="../media/bottom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40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1.jpg"/>
  <Relationship Id="rId3" Type="http://schemas.openxmlformats.org/officeDocument/2006/relationships/image" Target="../media/bottom42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3.jpg"/>
  <Relationship Id="rId3" Type="http://schemas.openxmlformats.org/officeDocument/2006/relationships/image" Target="../media/bottom44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5.jpg"/>
  <Relationship Id="rId3" Type="http://schemas.openxmlformats.org/officeDocument/2006/relationships/image" Target="../media/bottom46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7.jpg"/>
  <Relationship Id="rId3" Type="http://schemas.openxmlformats.org/officeDocument/2006/relationships/image" Target="../media/bottom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9.jpg"/>
  <Relationship Id="rId3" Type="http://schemas.openxmlformats.org/officeDocument/2006/relationships/image" Target="../media/bottom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51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62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3.jpg"/>
  <Relationship Id="rId3" Type="http://schemas.openxmlformats.org/officeDocument/2006/relationships/image" Target="../media/bottom64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5.jpg"/>
  <Relationship Id="rId3" Type="http://schemas.openxmlformats.org/officeDocument/2006/relationships/image" Target="../media/bottom66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69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82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87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7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8.jpg"/>
  <Relationship Id="rId3" Type="http://schemas.openxmlformats.org/officeDocument/2006/relationships/image" Target="../media/bottom99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0.jpg"/>
  <Relationship Id="rId3" Type="http://schemas.openxmlformats.org/officeDocument/2006/relationships/image" Target="../media/bottom101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2.jpg"/>
  <Relationship Id="rId3" Type="http://schemas.openxmlformats.org/officeDocument/2006/relationships/image" Target="../media/bottom103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4.jpg"/>
  <Relationship Id="rId3" Type="http://schemas.openxmlformats.org/officeDocument/2006/relationships/image" Target="../media/bottom105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ao_de_gracas106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.jpg"/>
  <Relationship Id="rId3" Type="http://schemas.openxmlformats.org/officeDocument/2006/relationships/image" Target="../media/bottom9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7.jpg"/>
  <Relationship Id="rId3" Type="http://schemas.openxmlformats.org/officeDocument/2006/relationships/image" Target="../media/bottom108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9.jpg"/>
  <Relationship Id="rId3" Type="http://schemas.openxmlformats.org/officeDocument/2006/relationships/image" Target="../media/bottom110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1.jpg"/>
  <Relationship Id="rId3" Type="http://schemas.openxmlformats.org/officeDocument/2006/relationships/image" Target="../media/bottom112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13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4.jpg"/>
  <Relationship Id="rId3" Type="http://schemas.openxmlformats.org/officeDocument/2006/relationships/image" Target="../media/bottom115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6.jpg"/>
  <Relationship Id="rId3" Type="http://schemas.openxmlformats.org/officeDocument/2006/relationships/image" Target="../media/bottom117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8.jpg"/>
  <Relationship Id="rId3" Type="http://schemas.openxmlformats.org/officeDocument/2006/relationships/image" Target="../media/bottom119.jpg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0.jpg"/>
  <Relationship Id="rId3" Type="http://schemas.openxmlformats.org/officeDocument/2006/relationships/image" Target="../media/bottom121.jpg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2.jpg"/>
  <Relationship Id="rId3" Type="http://schemas.openxmlformats.org/officeDocument/2006/relationships/image" Target="../media/bottom123.jpg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4.jpg"/>
  <Relationship Id="rId3" Type="http://schemas.openxmlformats.org/officeDocument/2006/relationships/image" Target="../media/bottom125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.jpg"/>
  <Relationship Id="rId3" Type="http://schemas.openxmlformats.org/officeDocument/2006/relationships/image" Target="../media/bottom11.jpg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6.jpg"/>
  <Relationship Id="rId3" Type="http://schemas.openxmlformats.org/officeDocument/2006/relationships/image" Target="../media/bottom127.jpg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8.jpg"/>
  <Relationship Id="rId3" Type="http://schemas.openxmlformats.org/officeDocument/2006/relationships/image" Target="../media/bottom129.jpg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0.jpg"/>
  <Relationship Id="rId3" Type="http://schemas.openxmlformats.org/officeDocument/2006/relationships/image" Target="../media/bottom131.jpg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2.jpg"/>
  <Relationship Id="rId3" Type="http://schemas.openxmlformats.org/officeDocument/2006/relationships/image" Target="../media/bottom133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14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23º Domingo Comum 
06/09/202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Glória a Deus nas alturas
E paz na terra aos
homens por Ele amados (bis)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Deus rei dos
céus, Deus pai todo poderoso
Nós vos louvamos, vos bendizemos
Nós vos adoramos e glorificamos
Nós vos damos graças,
por vossa imensa glória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Glória a Deus nas alturas
E paz na terra aos
homens por Ele amados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
Senhor Deus, cordeiro
de Deus, filho de Deus pai
Vós que tirais o pecado
do mundo tende piedade de nós
Vós que tirais o pecado
do mundo, acolhei a nossa súplica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a direita
do Pai tende piedade de nós
Só vós sois o santo,
só vós o Senhor
Só vós o altíssimo, Jesus Cristo
Com Espírito Santo
na glória de Deus pai amém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Glória a Deus nas alturas
E paz na terra aos
homens por Ele amados (2x)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— Não fecheis o
coração, ouvi, hoje,
a voz de Deus!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— Vinde, exultemos
de alegria no Senhor,
aclamemos o Rochedo que nos salva!
Ao seu encontro caminhemos
com louvo-o-res,
e com cantos de alegria
o celebremos!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— Vinde, adoremos
e prostremo-nos por terra,
e ajoelhemos ante o
Deus que nos criou!
Porque ele é o nosso
Deus, nosso Pastor,
e nós somos o seu
povo e seu rebanho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s ovelhas que conduz com sua mão.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— Oxalá ouvísseis
hoje a sua voz:
“Não fecheis os
corações como em Meriba,
como em Massa, no deserto,
aquele d-i-i-a,
em que outrora vossos
pais me provocaram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pesar de terem visto
as minhas obras”.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...lui...a, A....le...lui...a,
Ale...lui...a!
Ale...lui...a, A....le...lui...a,
Ale...lui...a!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a palavra é como fogo
Que faz arder o coração
Traz a verdade e ilumina
a nossa vida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a palavra é como fogo
Que faz arder o coração
Traz a verdade e ilumina
a nossa vida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...lui...a, A....le...lui...a,
Ale...lui...a!
Ale...lui...a, A....le...lui...a,
Ale...lui...a!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...lui...a, Ale...lui...a,
Ale...lui...a!
Ale...lui...a, Ale...lui...a,
Ale...lui...a!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gria toca nos corações
Pela salvação, redenção
O sacrifício se atualizará
Maior mistério da nossa fé
Vem espírito abrir os corações
Vem espírito leva-nos a Deus
Vamos celebrar santo sacrifício
Vamos celebrar o grande amor de Deus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alavra de Salvação
Somente o céu tem pra dar
Por isso o meu coração
Se abre para escutar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mais difícil que seja seguir
Tua palavra queremos ouvir
Por mais difícil de se praticar
Tua Palavra queremos guardar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alavra de Salvação
Somente o céu tem pra dar
Por isso o meu coração
Se abre para escutar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 Simão Pedro diremos também
Que não é fácil
dizer sempre amém
Mas não há outro
na terra e no céu
Mais companheiro, mais santo e fiel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alavra de Salvação
Somente o céu tem pra dar
Por isso o meu coração
Se abre para escutar
Se abre para escutar
Se abre para escutar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coração para amar
Pra perdoar e sentir
Para chorar e sorrir
Ao me criar Tu me deste
Um coração pra sonhar
Inquieto e sempre a bater
Ansioso por entender
As coisas que Tu disseste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que eu venho te dar
Eis o que eu ponho no altar
Toma Senhor que ele é teu
Meu coração não é meu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ro que o meu coração
Seja tão cheio de paz
Que não se sinta capaz
De sentir ódio ou rancor
Quero que a minha oração
Possa me amadurecer
Leve-me a compreender
As consequências do amor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amos celebrar nossa redenção
Vamos celebrar a ressurreição
Aqui estou, aqui estou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m: A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_to Santo San_to
Senhor Deus do Universo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_to Santo San_to
Senhor Deus do Universo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
Proclamam a Vossa glória
Hosana nas altu_ras
Bendito o que vem
Em nome do Senhor
Hosana nas altu_ras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_to Santo San_to
Senhor Deus do Universo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_to Santo San_to
Senhor Deus do Universo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 mundo
Tende piedade, piedade de nós
Cordeiro de Deus que
tirais o pecado do mundo
Tende piedade, piedade de nós
Cordeiro de Deus que
tirais o pecado do mundo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-nos a paz, a vossa paz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 - Vejam, eu andei pelas vilas,
Apontei as saídas
como o Pai me pediu
Portas, eu cheguei para abri-las,
Eu curei as feridas
como nunca se viu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onde formos também
nós que brilhe a tua luz!
Fala, Senhor, na nossa
voz, em nossa vida
Nosso caminho então
conduz. Queremos ser assim!
Que o pão da vida
nos revigore no nosso "SIM"!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 - Vejam, fiz de novo
a leitura das raízes da vida
Que meu Pai vê melhor
Luzes, ascendi com brandura
Para a ovelha perdida
não medi meu suor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 - Vejam, procurei
bem aqueles que ninguém procurava
E falei do meu Pai
Pobres, a esperança
que é deles eu não quis ver
Escrava de um poder que retrai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 - Vejam, semeei consciência
nos caminhos do povo
Pois o Pai quer assim
Tramas, enfrentei prepotência
dos que temem
O novo qual perigo sem fim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5 - Vejam, eu quebrei
as algemas, levantei os caídos
Do meu Pai fui as mãos
Laços, recusei os esquemas
Eu não quero oprimidos,
quero um povo de irmãos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6 - Vejam, procurei
ser bem claro: o meu
Reino é diverso
Não precisa de rei!
Tronos outro jeito
mais raro de juntar o disperso
O meu Pai tem por lei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7 - Vejam, do meu Pai
a vontade eu cumpri passo a passo
Foi para isso que eu vim
Dores, enfrentei a
maldade, mesmo frente ao fracasso
Eu mantive o meu "SIM"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8 - Vejam, fui além
das fronteiras, espalhei a boa-nova:
Todos filhos de Deus!
Vida, não se deixe
nas beiras quem quiser
Maior prova: Venha ser um dos meus!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ção de Graças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Senhor, piedade
de nós! Somos o teu povo pecador...
Toma nossa vida de
pecado e dor, enche-nos
do Espírito de amor.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tão bom receber o teu corpo
E sentir o Tua Presença
em minh' alma
Todo amor começado no altar
Em minha vida Ele continuará
Presença tão linda e serena
Minhas mãos até podem tocar
És o Deus verdadeiro entre nós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por amor se deixa alcançar
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 Adoro Te Louvo porque
sei que em mim tú estás
Me amas te amo, óh
Amado vem comigo ficar
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iemos de tantos lugares,
Mas em Ti nós nos tornamos um.
Um só corpo, um só povo e milhares
De pessoas com algo em comum!
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r de Deus é vencer cada dia
Cada luta sem desanimar.
É encontrar com Jesus e Maria,
Nesta casa e família: um lar!
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mos teus filhos,
Mãe Aparecida! Sob o Teu manto
está nossas vidas,
com alegria queremos clamar:
Cuida de nós, Mãe
querida – 2x - (cuida
de nós Mãe querida)
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nfiantes em Sua Providência
Colocamos diante do altar:
Nossa vida, trabalho e vivência
Pois Deus sempre provê e proverá!
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regrinos da fé e da esperança
Caminhamos em rumo da Luz.
Aumentai em nós a confiança
Pra fazer tua vontade Jesus
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Cristo, piedade
de nós! Somos o teu povo pecador...
Toma nossa vida de
pecado e dor, enche-nos
do Espírito de amor.
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ta luta, conquista e vitória
Quanta dor, quanta perda e saudade.
Quanta gente fazemos memória,
Fazem parte da nossa história
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ada um com seus dons,
com seu jeito e idade
Cultura ou maneira de ser.
Fez nascer nossas comunidades
E as mantém vivas,
sempre a crescer!
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mos teus filhos,
Mãe Aparecida! Sob o Teu manto
está nossas vidas,
com alegria queremos clamar:
Cuida de nós, Mãe
querida – 2x - (cuida
de nós Mãe querida)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Senhor, piedade
de nós! Somos o teu povo pecador...
Toma nossa vida de
pecado e dor, enche-nos
do Espírito de amor.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2026-09-16T20:20:27Z</dcterms:created>
  <dcterms:modified xsi:type="dcterms:W3CDTF">2026-09-16T20:20:27Z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