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presProps" Target="presProps.xml"/>
  <Relationship Id="rId85" Type="http://schemas.openxmlformats.org/officeDocument/2006/relationships/viewProps" Target="viewProps.xml"/>
  <Relationship Id="rId8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623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7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14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9.jpg"/>
  <Relationship Id="rId3" Type="http://schemas.openxmlformats.org/officeDocument/2006/relationships/image" Target="../media/bottom130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31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6.jpg"/>
  <Relationship Id="rId3" Type="http://schemas.openxmlformats.org/officeDocument/2006/relationships/image" Target="../media/bottom137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8.jpg"/>
  <Relationship Id="rId3" Type="http://schemas.openxmlformats.org/officeDocument/2006/relationships/image" Target="../media/bottom139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0.jpg"/>
  <Relationship Id="rId3" Type="http://schemas.openxmlformats.org/officeDocument/2006/relationships/image" Target="../media/bottom141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2.jpg"/>
  <Relationship Id="rId3" Type="http://schemas.openxmlformats.org/officeDocument/2006/relationships/image" Target="../media/bottom143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4.jpg"/>
  <Relationship Id="rId3" Type="http://schemas.openxmlformats.org/officeDocument/2006/relationships/image" Target="../media/bottom145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6.jpg"/>
  <Relationship Id="rId3" Type="http://schemas.openxmlformats.org/officeDocument/2006/relationships/image" Target="../media/bottom147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8.jpg"/>
  <Relationship Id="rId3" Type="http://schemas.openxmlformats.org/officeDocument/2006/relationships/image" Target="../media/bottom149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1º Domingo Comum 
23/08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muito perdoais
A todo aquele que muito ama
Tende piedade de nós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
Kyrie Eleison
Kyrie Eleison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 Senhor, Vossa bondade
é para sempre!
Completai em mim a obra começada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Ó Senhor, de coração
eu vos dou graças,
Porque ouvistes as
palavras dos meus lábios!
Perante os vossos anjos
vou cantar-vos
E ante o vosso templo
vou prostrar-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u agradeço vosso
amor, vossa verdade,
Porque fizestes muito
mais que prometestes;
Naquele dia em que
gritei, vós me escutastes
E aumentastes o vigor da minha alma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Altíssimo é o
Senhor, mas olha os pobres,
e de longe reconhece os orgulhosos.
ó Senhor, vossa bondade
é para sempre!
Eu vos peço: não deixeis inacabada
Esta obra que fizeram vossas mãos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ia toca nos corações
Pela salvação, redenção
O sacrifício se atualizará
Maior mistério da nossa fé
Vem espírito abrir os corações
Vem espírito leva-nos a Deus
Vamos celebrar santo sacrifício
Vamos celebrar o grande amor de Deu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 2x:
Venho senhor minha
vida oferecer, como
oferta de amor e sacrifício
Quero a minha vida
a ti entregar como
oferta viva em teu altar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o 2x:
Pois pra te adorar
Foi que eu nasci
Cumpra em mim
O teu querer
Faça o que está em teu coração
E que a cada dia eu
queira mais e mais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e a cada dia eu
queira mais e mais
estar ao teu lado senhor
Estar ao teu lado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nossa redenção
Vamos celebrar a ressurreição
Aqui estou, aqui estou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éus e terra proclamam
A vossa glória
Hosana, Hosana
Nas altu____ras
Hosana, Hosana
Nas altu___ras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
Em nome do Senhor
Hosana, Hosana
Nas altu____ras
Hosana, Hosana
Nas altu___ras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 é o Senhor
Santo é o Senhor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 tirais
O pecado do mundo, tende piedade
Cordeiro de Deus que tirais
O pecado do mundo tende piedade
Cordeiro de Deus que tirais
O pecado do mundo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comunhã-ão Jesus
se dá no pão,
O cordeiro imolado é refeição
Nosso alimento de amor e salvação
Em torno deste altar somos irmãos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viestes
Não para condenar
Mas para perdoar
Tende piedade de nós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...O pão da vida és
tu, Jesus, o pão do céu
O caminho, a verdade, via de amor.
Dom de Deus, nosso
redento-or... (bis)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a e come, isto é o meu corpo
Que do trigo se faz
pão, é refeição
Na eucaristia o vinho
se torna sangue
Verdadeira bebida, nossa alegria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 és minha vida,
outro Deus não há
Tu és minha estrada,
a minha verdade
Em tua palavra eu caminharei
Enquanto eu viver e
até quando tu quiseres
Já não sentirei temor,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is estás aqui
Tu estás no meio de nós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io em ti, Senhor, vindo de Maria
Filho eterno e santo,
homem como nós
Tu morreste por amor;
vivo estás em nós
Unidade Trina com o
Espírito e o Pai
E, um dia, eu bem sei: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 retornarás
E abrirás o reino dos céus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 és minha força,
outro Deus não há
Tu és minha paz, minha liberdade
Nada nesta vida nos separará
Em tuas mãos seguras
minha vida guardarás
Eu não temerei o mal,
tu me livrarás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o teu perdão viverei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
Kyrie Eleison
Kyrie Eleison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, Senhor da Vida,
creio sempre em ti
Filho salvador, eu espero em ti
Santo Espírito de
amor, desce sobre nós
Tu, de mil caminhos,
nos conduzes a uma fé
E por mil estradas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nde andarmos nós
Qual semente nos levarás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raças Te damos Nossa
Senhora, Virgem Imaculada
Avança como aurora,
Estrela da manhã,
Mãe da esperança
Contigo nossa alma
engrandece ao Senhor
Contigo nossa alma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grandece ao Senhor
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e de Cristo, Senhora
da Igreja, Mãe de todos nós
Amada e venerada, coroada
pelos anjos, és a nossa Rainha
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posa do Espírito
Santo somos Teus filhos
Esposa do Espírito
Santo somos Teus filhos
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s a Mãe que o nosso
coração tanto ama
Bem-aventurada, nossa
geração te proclama
Revestida de sol, tua
luz sempre brilhará!
Iluminando o nosso
caminho até ao Céu chegar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Maria, é Maria
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Maria, é Maria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 que vos alegrais
Pelo pecador arrependido
Tende piedade de nós
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s a Mãe que o nosso
coração tanto ama
Bem-aventurada, nossa
geração te proclama
Revestida de sol, tua
luz sempre brilhará!
Iluminando o nosso
caminho até ao Céu chegar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Maria, é Maria
Bem Aventurada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
Christe Eleison
Christe Eleison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2026-08-24T04:34:22Z</dcterms:created>
  <dcterms:modified xsi:type="dcterms:W3CDTF">2026-08-24T04:34:22Z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