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</p:sldIdLst>
  <p:sldSz cx="9144000" cy="5715000" type="screen16x10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presProps" Target="presProps.xml"/>
  <Relationship Id="rId43" Type="http://schemas.openxmlformats.org/officeDocument/2006/relationships/viewProps" Target="viewProps.xml"/>
  <Relationship Id="rId4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2146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03_leitura_21.jpg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6.jpg"/>
  <Relationship Id="rId3" Type="http://schemas.openxmlformats.org/officeDocument/2006/relationships/image" Target="../media/bottom17.jpg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8.jpg"/>
  <Relationship Id="rId3" Type="http://schemas.openxmlformats.org/officeDocument/2006/relationships/image" Target="../media/bottom19.jpg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0.jpg"/>
  <Relationship Id="rId3" Type="http://schemas.openxmlformats.org/officeDocument/2006/relationships/image" Target="../media/bottom21.jpg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2.jpg"/>
  <Relationship Id="rId3" Type="http://schemas.openxmlformats.org/officeDocument/2006/relationships/image" Target="../media/bottom23.jpg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4.jpg"/>
  <Relationship Id="rId3" Type="http://schemas.openxmlformats.org/officeDocument/2006/relationships/image" Target="../media/bottom25.jpg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gloria26.jpg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7.jpg"/>
  <Relationship Id="rId3" Type="http://schemas.openxmlformats.org/officeDocument/2006/relationships/image" Target="../media/bottom28.jpg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9.jpg"/>
  <Relationship Id="rId3" Type="http://schemas.openxmlformats.org/officeDocument/2006/relationships/image" Target="../media/bottom30.jpg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1.jpg"/>
  <Relationship Id="rId3" Type="http://schemas.openxmlformats.org/officeDocument/2006/relationships/image" Target="../media/bottom32.jpg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3.jpg"/>
  <Relationship Id="rId3" Type="http://schemas.openxmlformats.org/officeDocument/2006/relationships/image" Target="../media/bottom34.jpg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anto_inicial2.jpg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5.jpg"/>
  <Relationship Id="rId3" Type="http://schemas.openxmlformats.org/officeDocument/2006/relationships/image" Target="../media/bottom36.jpg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aclamacao_ao_evangelho37.jpg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8.jpg"/>
  <Relationship Id="rId3" Type="http://schemas.openxmlformats.org/officeDocument/2006/relationships/image" Target="../media/bottom39.jpg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ofertorio40.jpg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1.jpg"/>
  <Relationship Id="rId3" Type="http://schemas.openxmlformats.org/officeDocument/2006/relationships/image" Target="../media/bottom42.jpg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3.jpg"/>
  <Relationship Id="rId3" Type="http://schemas.openxmlformats.org/officeDocument/2006/relationships/image" Target="../media/bottom44.jpg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5.jpg"/>
  <Relationship Id="rId3" Type="http://schemas.openxmlformats.org/officeDocument/2006/relationships/image" Target="../media/bottom46.jpg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7.jpg"/>
  <Relationship Id="rId3" Type="http://schemas.openxmlformats.org/officeDocument/2006/relationships/image" Target="../media/bottom48.jpg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9.jpg"/>
  <Relationship Id="rId3" Type="http://schemas.openxmlformats.org/officeDocument/2006/relationships/image" Target="../media/bottom50.jpg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1.jpg"/>
  <Relationship Id="rId3" Type="http://schemas.openxmlformats.org/officeDocument/2006/relationships/image" Target="../media/bottom52.jpg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.jpg"/>
  <Relationship Id="rId3" Type="http://schemas.openxmlformats.org/officeDocument/2006/relationships/image" Target="../media/bottom4.jpg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santo53.jpg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4.jpg"/>
  <Relationship Id="rId3" Type="http://schemas.openxmlformats.org/officeDocument/2006/relationships/image" Target="../media/bottom55.jpg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6.jpg"/>
  <Relationship Id="rId3" Type="http://schemas.openxmlformats.org/officeDocument/2006/relationships/image" Target="../media/bottom57.jpg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omunhao58.jpg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9.jpg"/>
  <Relationship Id="rId3" Type="http://schemas.openxmlformats.org/officeDocument/2006/relationships/image" Target="../media/bottom60.jpg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1.jpg"/>
  <Relationship Id="rId3" Type="http://schemas.openxmlformats.org/officeDocument/2006/relationships/image" Target="../media/bottom62.jpg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3.jpg"/>
  <Relationship Id="rId3" Type="http://schemas.openxmlformats.org/officeDocument/2006/relationships/image" Target="../media/bottom64.jpg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5.jpg"/>
  <Relationship Id="rId3" Type="http://schemas.openxmlformats.org/officeDocument/2006/relationships/image" Target="../media/bottom66.jpg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7.jpg"/>
  <Relationship Id="rId3" Type="http://schemas.openxmlformats.org/officeDocument/2006/relationships/image" Target="../media/bottom68.jpg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9.jpg"/>
  <Relationship Id="rId3" Type="http://schemas.openxmlformats.org/officeDocument/2006/relationships/image" Target="../media/bottom70.jpg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.jpg"/>
  <Relationship Id="rId3" Type="http://schemas.openxmlformats.org/officeDocument/2006/relationships/image" Target="../media/bottom6.jpg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.jpg"/>
  <Relationship Id="rId3" Type="http://schemas.openxmlformats.org/officeDocument/2006/relationships/image" Target="../media/bottom8.jpg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.jpg"/>
  <Relationship Id="rId3" Type="http://schemas.openxmlformats.org/officeDocument/2006/relationships/image" Target="../media/bottom10.jpg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1.jpg"/>
  <Relationship Id="rId3" Type="http://schemas.openxmlformats.org/officeDocument/2006/relationships/image" Target="../media/bottom12.jpg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3.jpg"/>
  <Relationship Id="rId3" Type="http://schemas.openxmlformats.org/officeDocument/2006/relationships/image" Target="../media/bottom14.jpg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perdao15.jpg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847725" y="-190500"/>
          <a:ext cx="9991725" cy="5905500"/>
          <a:chOff x="-847725" y="-190500"/>
          <a:chExt cx="9991725" cy="59055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847725" y="-190500"/>
            <a:ext cx="10839450" cy="6096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0" y="0"/>
            <a:ext cx="9144000" cy="5715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29a Domingo do tempo comum
22/10/2017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nhor, que viestes
salvar os corações
Arrependi - dos.
Tende piedade de nó.
Tende piedade de nós
Misericórdia, Misericórdia Senhor
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Oh! Cristo, que viestes chamar os
pecadores de coração contri - to.
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Tende piedade de nós
Tende piedade de nós
Misericórdia, Oh!
Cristo misericórdia.
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nhor, que intercedeis
por nós junto do
Pai das misericór - dias.
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Tende piedade de nós
Tende piedade de nós
Misericórdia, Misericórdia Senhor
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Glória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Glória, glória a
Deus nas altu-ras!
E paz na Terra aos
homens por Ele ama-dos!
Senhor Deus, Rei dos
Céus, Deus Pai todo-poderoso
Nós Vos louvamos,
Vos bendizemos, nós Vos adoramos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Nós Vos glorificamos,
nós Vos damos graças
Por Vossa imensa glória!
Por Vossa imensa glória!
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nhor Jesus Cristo,
Filho Unigênito,
Senhor Deus, Cordeiro
de Deus, Filho de Deus Pai
Vós, que tirais o
pecado do mundo, tende
piedade de nós.
Vós que tirais o pecado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do mundo, acolhei a nossa súplica.
Vós que estais à
direita do Pai, tende
piedade de nós.
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anto Inicial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ó Vós sois o Santo,
só Vós o Senhor,
só Vós o Altíssimo,
Jesus Cristo, com o
Espírito Santo na
glória de Deus Pai.
Amém! Amém!
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Aclamação ao Evangelho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leluia, Aleluia, ô,
ô, ô, Jesus Cristo vai falar
E suas Santas Palavras,
ô, ô, ô, nós iremos aclamar.
E o Verbo se fez carne
e habitou entre nós
Veio ser o caminho,
ouviremos sua voz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Ofertório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levo as minhas mãos,
meu olhar minha voz
Meus caminhos meu sofrer
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Refrão:
A tua ternura, Senhor,
vem me abraçar
E a tua bondade infinita,
me perdoar.
Vou ser o teu seguidor,
e te dar o meu coração
Eu quero sentir o calor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de tuas mãos
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o pobre e ao sofredor
vou servir te esperar.
Cantando a nova canção
de esperança e de paz.
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Refrão:
A tua ternura, Senhor,
vem me abraçar
E a tua bondade infinita,
me perdoar.
Vou ser o teu seguidor,
e te dar o meu coração
Eu quero sentir o calor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de tuas mãos
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omo é bom a gente
se encontrar aqui neste lugar.
Onde dois ou mais estão
unidos o Senhor está também.
De repente brota lá
no fundo algo que o mundo não tem:
A alegria de poder
dizer "que maravilha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438150" y="0"/>
          <a:ext cx="9582150" cy="5715000"/>
          <a:chOff x="-438150" y="0"/>
          <a:chExt cx="9582150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38150" y="0"/>
            <a:ext cx="10020300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Santo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anto, Santo, Santo é o Senhor (2x)
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O céu e a terra proclamam
vossa glória
Hosana nas alturas!
Hosana nas alturas!
Bendito o que vem em nome do Senhor
Hosana nas alturas!
Hosana nas alturas!
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omunhão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Primeira Parte:
Senhor quando te vejo
no Sacramento da Comunhão
Sinto o Céu se abrir
e uma luz a me atingir
Esfriando minha cabeça
e esquentando o meu coração
Senhor, graças e louvores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jam dados a todo o momento!
Quero Te louvar na
dor, na alegria e no sofrimento
E se em meio à tribulação,
eu me esquecer de ti
Ilumina minhas trevas com tua luz
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Refrão 2x:
Jesu_____S fonte de
misericórdia que jorra do templo
Jesus, o filho da rainha!
Jesus, rosto divino do homem
Jesus, rosto humano de Deus!
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gunda Parte:
Chego muitas vezes
em tua casa meu Senhor
Triste, abatido, precisando de amor
Mas depois da Comunhão,
Tua casa é meu coração
Então sinto o Céu, dentro de mim!
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Não comungo porque
mereço, isso eu sei, ó meu Senhor!
Comungo, pois preciso de Ti
Quando faltei à missa,
eu fugia de mim e de Ti
Mas agora eu voltei,
por favor, aceita-me
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Refrão 2x:
Jesu_____S fonte de
misericórdia que jorra do templo
Jesus, o filho da rainha!
Jesus, rosto divino do homem
Jesus, rosto humano de Deus!
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é ser um filho de Deus”.
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bre teus bra......ços
ao Pa....ai de amor
e vê que Ele te ama!
Lança fora a triste.....za
e não olhe para trás,
sorrir é bom demais!
Sorrir é bom demais!
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Quem é filho de Deus pula!
Que maravilha é ser
um filho de Deus! Que
maravilha é ser um filho de Deus!
Quem é filho de Deus louva!....
Quem é filho de Deus ama!......
Quem é filho de Deus grita!....
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(repete verso 1 e 2)
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Quem é filho de Deus corre!...
Quem é filho de Deus baila!....
Quem é filho de Deus canta!....
Quem é filho de Deus ora!....
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Perdão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0">
  <a:themeElements>
    <a:clrScheme name="Theme3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2026-08-02T21:13:14Z</dcterms:created>
  <dcterms:modified xsi:type="dcterms:W3CDTF">2026-08-02T21:13:14Z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