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presProps" Target="presProps.xml"/>
  <Relationship Id="rId84" Type="http://schemas.openxmlformats.org/officeDocument/2006/relationships/viewProps" Target="viewProps.xml"/>
  <Relationship Id="rId8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09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16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1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7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.jpg"/>
  <Relationship Id="rId3" Type="http://schemas.openxmlformats.org/officeDocument/2006/relationships/image" Target="../media/bottom9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6.jpg"/>
  <Relationship Id="rId3" Type="http://schemas.openxmlformats.org/officeDocument/2006/relationships/image" Target="../media/bottom117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8.jpg"/>
  <Relationship Id="rId3" Type="http://schemas.openxmlformats.org/officeDocument/2006/relationships/image" Target="../media/bottom119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0.jpg"/>
  <Relationship Id="rId3" Type="http://schemas.openxmlformats.org/officeDocument/2006/relationships/image" Target="../media/bottom121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5.jpg"/>
  <Relationship Id="rId3" Type="http://schemas.openxmlformats.org/officeDocument/2006/relationships/image" Target="../media/bottom126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7.jpg"/>
  <Relationship Id="rId3" Type="http://schemas.openxmlformats.org/officeDocument/2006/relationships/image" Target="../media/bottom128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9.jpg"/>
  <Relationship Id="rId3" Type="http://schemas.openxmlformats.org/officeDocument/2006/relationships/image" Target="../media/bottom130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1.jpg"/>
  <Relationship Id="rId3" Type="http://schemas.openxmlformats.org/officeDocument/2006/relationships/image" Target="../media/bottom132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3.jpg"/>
  <Relationship Id="rId3" Type="http://schemas.openxmlformats.org/officeDocument/2006/relationships/image" Target="../media/bottom134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5.jpg"/>
  <Relationship Id="rId3" Type="http://schemas.openxmlformats.org/officeDocument/2006/relationships/image" Target="../media/bottom136.jpg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7.jpg"/>
  <Relationship Id="rId3" Type="http://schemas.openxmlformats.org/officeDocument/2006/relationships/image" Target="../media/bottom138.jpg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39.jpg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0.jpg"/>
  <Relationship Id="rId3" Type="http://schemas.openxmlformats.org/officeDocument/2006/relationships/image" Target="../media/bottom141.jpg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2.jpg"/>
  <Relationship Id="rId3" Type="http://schemas.openxmlformats.org/officeDocument/2006/relationships/image" Target="../media/bottom143.jpg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4.jpg"/>
  <Relationship Id="rId3" Type="http://schemas.openxmlformats.org/officeDocument/2006/relationships/image" Target="../media/bottom145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6.jpg"/>
  <Relationship Id="rId3" Type="http://schemas.openxmlformats.org/officeDocument/2006/relationships/image" Target="../media/bottom147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omingo Ascensão do Senhor
01/06/20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e Pai nós vos louvamos,
Adoramos, bendizemos.
Damos glória ao vosso nome,
Vossos dons agradecemos.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nosso Jesus Cristo
Unigênito do Pai.
Vós de Deus, Cordeiro Santo,
Nossas culpas perdoai.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junto do Pai,
Como nosso intercessor,
Acolhei nossos pedidos,
Atendei nosso clamor.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, somente, sois o Santo,
O Altíssimo, o Senhor.
Com o Espírito Divino
De Deus Pai no esplendor.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4X)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D, D/F#, G, Em7, A, D, G/A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entre aclamações
Deus se elevou,
O Senhor subiu ao toque da trombeta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Povos todos do universo,
batei palmas,
gritai a Deus aclamações
de alegria!
Porque sublime é o
Senhor, o Deus Altíssimo,
o soberano que domina toda a terra.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Por entre aclamações
Deus se elevou
o Senhor subiu ao toque da trombeta.
Salmodiai ao nosso
Deus ao som da harpa,
salmodiai ao som da
harpa ao nosso Rei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Porque Deus é o
grande Rei de toda a terra,
ao som da harpa acompanhai
os seus louvores!
Deus reina sobre todas as nações.
Está sentado no seu trono glorioso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aleluia
Aleluia, aleluia, aleluia,aleluia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nho-me a ouvir,o
que o senhor dirá
Ele vai falar, vai falar de paz
Pela minha voz, e pelas minhas mãos
Jesus cristo vai, vai falar de paz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ixem vir os pequeninos!
Disse um dia o Salvador
Das crianças inocentes
É o reino do Senhor!
Se de mim os afastarem
Temam minha maldição
Flores são dos meus desvelos
Anjos meus as vingarão!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inha força e meu
canto é o Senhor!
Salvação ele se fez para mim!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ntemos a Deus que nos libertou
das mãos do inimigo
dos pés do opressor!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ntemos a Deus que
nos libertou. Cavalos
a carros no mar afogou!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ntemos a Deus que nos libertou.
Soldados e chefes vencidos deixou!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ntemos a Deus que nos libertou. No
longo deserto com a gente ele andou!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ntemos a Deus que
nos libertou. Na fome
e na sede nos alimentou!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ntemos a Deus que
nos libertou. A lei da
justiça pra nós ensinou!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ntemos a Deus que
nos libertou. A terra
bendita a nós entregou!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1. Os Céus e a Terra
proclamam a Vossa glória.
Hosana nas alturas!
Hosana nas alturas!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que foram convidados
Eis que vem a vós, Jesus!
Santo amor e piedade
No semblante lhes reluz
Vinde a nós! Suplicam todos
Nossas almas, visitai
Nesses braços trespassados
Hoje os filhos estreitai!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Bendito é Aquele
que vem em nome do Senhor!
Hosana nas alturas!
Hosana nas alturas!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1 - Senhor Jesus Cristo disseste,
aos seus dicípulos
lhes deixo um sinal
bem maior que um emblema
ou uma vestes
É o amor que vos dou;
Nossa Igreja seguindo ao seu mando
vai pouco a pouco feliz se educando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esta escola do grande amor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.: Sou o cordeiro
por vós imolado
ao morrer triunfei no inimigo,
vinde todas as nações
receber, o meu perdão.
Sou vossa pascoal,
sou rei, sou a vida,
eu vos levo também as alturas,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nco a morte e vos
dou a ressurreição.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2 - quando vemos que tu te ofereces
a cada um, teus irmãos,
tuas irmãs.
Muito claro senhor aparece ,
o seu valor para Deus.
Descobrimos a grande verdade;
todos os homens tem igual dignidade,
pois a todos o teu pão se deu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3 - comunhão nos
fará ser sensíveis
ao sofrimento de todos os irmão,
para o mal remediar.
Compriedemos que são tua imagem,
a descorberta nos dar mais coragem,
nos empele a servir e amar!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4 - Já sabemos, na vida cristã,
dez mandamentos se exprime num só,
Mas é aqui que a cada manhã
nasce a fonte do amor.
No caminho do amor nós entramos
neste caminho Senhor avançamos,
Ele é um Fogo devorador . . .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5 - É por meio de tal comunhão
que a Tua igreja, meu
Deus, se constrói,
Está Ceia nos leva à união,
que é contigo e entre nós.
É penhor de uma Páscoa eterna
quando estaremos na casa paterna,
A cantar nu – ma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. . só . . .voz . . . .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ou cantar teu amor,
ser no mundo um farol.
Eis-me aqui Senhor,
vem abrir as janelas
do meu coração.
E então falarei, imitando tua voz.
Creio em ti Senhor,
nas pegadas deixadas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joelho me coloco reconhecendo
a minha fraqueza, esperando
confiantemente
o Teu perdão, arrependida
estou pelo mal
que fiz pelo bem que não fiz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ti vou andar.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Vou falar do teu coração,
com ternura nas mãos e na voz
Proclamar que a vida
é bem mais do que
aquilo que o mundo ensina e cantar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ntar um canto ensinado
por Deus, com poesia
ensinar nossa fé,
Plantar o chão, cultivar
o amor, como poetas
que querem sonhar.
Pra realizar o que
o Mestre ensinou, viemos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ear, restaurar o coração,
Fonte de vida no altar
a brotar, a nos alimentar.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elebrar meu viver
pra no mundo ser mais.
Faz de mim Senhor,
aprendiz da verdade,
justiça e da paz.
Comungar Teu viver
neste Vinho, neste Pão.
Quero ser Senhor, novo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mem nascido do Teu coração.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ajoelhamos diante
de Ti, ó Sangue Misericordioso/
do Cristo,
Cuja a redenção nos
traz a graça da salvação
Formado no seio virginal
da Divina Mãe,
Pela intervenção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ilagrosa do Todo Poderoso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dão Senhor, Perdão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e estabelece um novo testamento
Que nos assegura/ a
herança do céu.
Ele é a fonte de onde
flui toda a virtude
Dos sacramentos que chegam até nós
Pra nos aliviar de nossas fraquezas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e Sangue é como um largo rio,
Como um largo rio de
águas vermelhas,
Cujas ondas impetuosas
derramando-se da cruz
Molham e fecundam a nossa terra
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antigo pecado, então
se apagou/ inteiramente
E o velho fermento
do mal foi destruído.
E que frutos maravilhosos,
em suas margens mantêm.
É este Sangue espalhado
que traz o perdão aos culpados.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É Ele que dá aos
mártires a coragem,
É Ele que conserva
nas virgens/ sem defeito
A pureza de suas vidas!
Ardente, Ele comunica
o fervor às almas dos justos;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eneroso, Ele oferece
a todos a santidade como recompensa.
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e Sangue é como um largo rio,
Como um largo rio de
águas vermelhas,
Cujas ondas impetuosas
derramando-se da cruz
Molham e fecundam a nossa terra (2x)
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Rei, o
Senhor é meu Pastor e Rei
O Senhor é Rei, o
Senhor é meu Pastor e Rei
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está no céu
O Senhor está no mar
Na extensão do infinito
O Senhor está no céu
O Senhor está no mar
Na extensão do infinito...onde
ele está?
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á no céu, está
no mar, na extensão do infinito
Está no céu, está
no mar, na extensão do infinito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m piedade Senhor, tem piedade tem
piedade Cristo, tem piedade
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u vacilar
Eu não temerei
Pois o Senhor está comigo
Quando eu vacilar
Eu não temerei
Pois o Senhor está comigo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ão pequena eu sou diante da Tua
misericórdia Senhor Senhor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2026-08-05T01:50:42Z</dcterms:created>
  <dcterms:modified xsi:type="dcterms:W3CDTF">2026-08-05T01:50:42Z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