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Páscoa
21/04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Oh!
Cristo misericórdia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
por nós junto do
Pai das misericór - dia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de piedade de nós
Tende piedade de nós
Misericórdia, Misericórdia Senhor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emos tudo a Ti
oferecer, no Teu Altar
entregar nosso caminho
Com a voz nesta canção
Te enaltecer, Te ofertar
de coração o pão e o vinh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 cio,
nos entregamos em Tua Graça
Para que com Teu Poder
o milagre se refaça
Pedimos humildemen
te 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do que aqui trazemos,
Senhor, é sinal da
doação de cada dia
Até mesmo na angústia
e na dor, te ofertamos
nossos dons com alegria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Deus enviou seu filho amado
Para morrer, em meu lugar
Na cruz pagou, por meus pecados
Mas o sepulcro vazio
está, porque ele viv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este sacrifício,
nos entregamos em Tua Graça
Para que com Teu Poder
o milagre se refaça
Pedimos humildemente
que Teu Espírito nos mande
E assim teremos neste
altar Teu Corpo e Sangu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assim teremos neste
altar Teu Corpo e Sangue.
E assim teremos neste
altar Teu Corpo e Sangue.
Entregamos nossas vidas
no Teu altar Senhor
Queremos tudo a Ti
oferecer O pão e o vinho oferecer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tudo em tuas mãos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s dores e alegrias
colocamos diante de Ti Senhor
Recebe nossa oferta
de amor, como sacrifício vivo a Ti
No Teu alt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C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s prados e campinas
verdejantes eu vou
é o Senhor que me leva a descansar
junto às fontes de
águas puras repousanteS eu vou
minhas forças o Senhor vai anima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u és Senhor o meu Pastor
por isso nada em minha vida faltará
tu és Senhor o meu Pastor
por isso nada em minha
vida faltará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caminhos mais seguros
junto dele eu vou
e pra sempre o seu nome eu honrarei
Se eu encontro mil
abismoS nos caminhos eu vou
segurança sempre tenho
em suas mão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banquete em sua
casa muito alegre eu vou
um lugar em sua Mesa me preparou
Ele unge minha fronte
e me faz ser feliz
E transborda a minha
taça em seu am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m à frente do inimigo
confiante eu vou
Tenho sempre o Senhor junto de mim
Seu cajado me protege,
e eu jamais temerei
Sempre junto do Senhor eu estarei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Senhor o meu Pastor
por isso nada em minha vida faltará
tu és Senhor o meu Pastor
por isso nada em minha
vida faltará. Nada faltará..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Um dia eu vou, cruzar os rios
E verei então, um Céu de Luz
E verei que lá, em plena glória
Vitorioso, vive e reina o meu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bom pastor te procuro nesta hora
Pra poder tocar nem
que seja em tuas vestes
Me rendo a ti, sou ovelha machucada
Quero repousar, descansar
em teu aprisco.
Neste pranto te entrego
a minha prece e te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ço: traze alento em meu viver
Te suplico piedade,
ó meu amigo, não
me deixes caminhar sem direção.
Em tuas mãos deposito minhas chagas
A raiz da dor, que
entristece o meu sorriso
Existe em mim, tanta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ágoa escondida
Que o tempo deixou
e por isso eu te imploro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curar tudo o que
em mim está ferido,
vida nova onde a morte trouxe a dor.
Vem tirar-me do sepulcro
da tristeza, vem curar
meu coração meu bom pastor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curar tudo o que
em mim está ferido,
vida nova onde a morte trouxe a dor.
Vem tirar-me do sepulcro
da tristeza, vem curar
meu coração meu bom pastor.
Meu bom Senhor, como
eu te amo e quero amar cada vez mais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e em mim a tua obra
e leva-me por onde quiseres
Meu bom pastor.Meu bom pastor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
salvar os corações
Arrependi - dos.
Tende piedade de nó.
Tende piedade de nós
Misericórdia, Misericórdia Senhor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! Cristo, que viestes chamar os
pecadores de coração contri - to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2026-08-03T22:46:40Z</dcterms:created>
  <dcterms:modified xsi:type="dcterms:W3CDTF">2026-08-03T22:46:40Z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