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presProps" Target="presProps.xml"/>
  <Relationship Id="rId56" Type="http://schemas.openxmlformats.org/officeDocument/2006/relationships/viewProps" Target="viewProps.xml"/>
  <Relationship Id="rId5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08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9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15º Domingo Comum
13/07/20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, tende piedade de nós!
Tende Piedade de nós!
Piedade de Nós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nos tornastes
participantes.
Nos tornastes participantes
do Vosso Corpo
e do Vosso Sangue,
tende piedade de Nós!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 de nós!
Tende Piedade de nós!
Piedade de Nós (2x)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confiamos em Vossa
Misericórdia,
Nos arrependemos e
nos entregamos ao Vosso
infinito Amor
Nós confiamos em vossa
Misericórdia,
Nos arrependemos e nos entregamos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arrependemos e nos entregamos
Nos arrependemos e nos entregamos
ao Vosso infinito Amor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e Pai nós vos louvamos,
Adoramos, bendizemos.
Damos glória ao vosso nome,
Vossos dons agradecemos.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nosso Jesus Cristo
Unigênito do Pai.
Vós de Deus, Cordeiro Santo,
Nossas culpas perdoai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junto do Pai,
Como nosso intercessor,
Acolhei nossos pedidos,
Atendei nosso clamor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, somente, sois o Santo,
O Altíssimo, o Senhor.
Com o Espírito Divino
De Deus Pai no esplendor.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4X)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uscai primeiro o reino de Deus
E a sua justiça
E tudo mais vos serás acrescentado
Aleluia, aleluia.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ão só de pão o homem viverá
Mas de toda a palavra
Que procede da boca de Deus
Aleluia, aleluia.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vos perseguem por causa de mim
Não esqueçais o porquê:
Não é o servo maior que o Senhor
Aleluia, Aleluia.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é dia de celebração!
Vamos cantar aleluia, aleluia!
Hoje é dia de celebração,
é dia de festa.
O céu inteiro está
orando por nós! (2x)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coração para amar
Pra perdoar e sentir
Para chorar e sorrir
Ao me criar Tu me deste
Um coração pra sonhar
Inquieto e sempre a bater
Ansioso por entender
As coisas que Tu disseste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que eu venho te dar
Eis o que eu ponho no altar
Toma Senhor que ele é teu
Meu coração não é meu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que o meu coração
Seja tão cheio de paz
Que não se sinta capaz
De sentir ódio ou rancor
Quero que a minha oração
Possa me amadurecer
Leve-me a compreender
As consequências do amor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é aquele que vem.
em nome do Senhor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 no alto céu.
Hosana, hosana no alto
céu. (sobe o tom)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grei-me quando me disseram:
Vamos para a casa do
Senhor, pois ele nos espera!
Alegrei-me quando me disseram:
Vamos para a casa do
Senhor, pois ele nos espera!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 mundo
Tende piedade, piedade de nós
Cordeiro de Deus que
tirais o pecado do mundo
Tende piedade, piedade de nós
Cordeiro de Deus que
tirais o pecado do mundo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z, a vossa paz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amor e bom
E do mal nao se recente
E ate nas aflicoes e paciente
E o bem maior
Que o senhor nos oferece
So quem ama de verdade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amor jamais se acaba
Nao se canca do perdao
O amor e a melhor religiao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mais-vos uns aos outros,
(como eu vos amei)
E esse mandamento, (seja nossa lei)
Porque o Senhor assim nos ensinou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mais-vos uns aos outros,
(como eu vos amei)
E esse mandamento, (seja nossa lei)
Porque o dom maior de todos e o Amor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colocou no meu coração
Uma grande força e uma direção…
Para levar uma Nova Canção…
A todos os povos e nações
Mesmo que me calem,
Mesmo que eu sofra,
sempre vou cantar…
Se eu desanimar,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o coração endurecer,
eu vou cantar…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braços abertos
com uma benção especial pra nós.
Então derrama sobre
nós o teu Espírito Senhor,
Então derrama sobre
este lugar a tua unção
e o teu poder!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a força do amor
que me faz prosseguir
E não desistir!
Que me faz cantar…o seu amor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 - ra sempre eu vou cantar
Com minha vida eu sempre
vou cantar…
en - to - ando a Nova Canção…
Com Tua força no meu coração!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a força do amor
que me faz prosseguir
E não desistir!
Que me faz cantar…o seu amor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na água e no Espirito.
Na água e no Espírito
nos regenerastes
à Vossa Imagem, tende
Piedade de nós!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 de nós!
Tende piedade de nós!
Piedade de Nós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, que enviais
o Vosso Espírito.
Enviais o Vosso Espírito
para criar em nós
um coração novo,
tende piedade de nós!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2026-08-05T01:50:14Z</dcterms:created>
  <dcterms:modified xsi:type="dcterms:W3CDTF">2026-08-05T01:50:14Z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