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8o Domingo Comum
27/02/2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é bom agradecermos ao Senhor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Como é bom agradecermos
ao Senhor
e cantar salmos de
louvor ao Deus altíssimo!
Anunciar pela manhã vossa bondade,
e o vosso amor fiel,
a noite inteir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justo crescerá
como a palmeira,
florirá igual ao cedro
que há no Líbano;
na casa do Senhor estão plantados,
nos átrios de meu
Deus florescerão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esmo no tempo da
velhice darão frutos,
cheios de seiva e de
folhas verdejantes;
e dirão: “É justo
mesmo o Senhor Deus:
meu rochedo, não existe
nele o mal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, vem louvar, encher
este lugar de glória,
encher este lugar de
glória com a glória do Senhor
Vem, vem louvar, encher
este lugar de glória,
encher este lugar de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com a glória do Senh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ro ser instrumento
de tua paz e do teu...
infinito amor onde
houver ódio e rancor que eu
leve a concórdia,
que eu leve o am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há ofensa que
dói.... que eu leve
o perdão onde houver a
discórdia, que eu
leve a união e tua paz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encontrar um irmão
a chorar de tristeza sem ter voz e
nem vez quero bem no
seu coração semear alegria
pra florir gratid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que eu saiba
amar compreender, consolar e dar
sem receber quero sempre
mais perdoar trabalhar na
conquista e vitória da paz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us envia Seu
Espírito, nos conduz a fé
e nos faz cantar o
teu louvor. Seu amor
em cada coração
nos garante a paz e
nos faz cantar o teu
louvor.(cante forte ao Senhor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: Solo do teclad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abrir meus olhos no altar
Vi o cálice sagrado
com o sangue de jesus
e de dentro desse mesmo
cálice subia
Majestosa a eucaristia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estar neste
lugar de alegria e paz que nos faz
cantar o teu louvor.
Eu também sou templo do Senhor
e o meu coração vai
cantar pra sempre o
Teu louvor(cante a
glória do Senhor)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2026-08-05T01:53:38Z</dcterms:created>
  <dcterms:modified xsi:type="dcterms:W3CDTF">2026-08-05T01:53:38Z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