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presProps" Target="presProps.xml"/>
  <Relationship Id="rId98" Type="http://schemas.openxmlformats.org/officeDocument/2006/relationships/viewProps" Target="viewProps.xml"/>
  <Relationship Id="rId9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659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52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3.jpg"/>
  <Relationship Id="rId3" Type="http://schemas.openxmlformats.org/officeDocument/2006/relationships/image" Target="../media/bottom154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5.jpg"/>
  <Relationship Id="rId3" Type="http://schemas.openxmlformats.org/officeDocument/2006/relationships/image" Target="../media/bottom156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7.jpg"/>
  <Relationship Id="rId3" Type="http://schemas.openxmlformats.org/officeDocument/2006/relationships/image" Target="../media/bottom158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9.jpg"/>
  <Relationship Id="rId3" Type="http://schemas.openxmlformats.org/officeDocument/2006/relationships/image" Target="../media/bottom160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1.jpg"/>
  <Relationship Id="rId3" Type="http://schemas.openxmlformats.org/officeDocument/2006/relationships/image" Target="../media/bottom162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3.jpg"/>
  <Relationship Id="rId3" Type="http://schemas.openxmlformats.org/officeDocument/2006/relationships/image" Target="../media/bottom16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5.jpg"/>
  <Relationship Id="rId3" Type="http://schemas.openxmlformats.org/officeDocument/2006/relationships/image" Target="../media/bottom166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7.jpg"/>
  <Relationship Id="rId3" Type="http://schemas.openxmlformats.org/officeDocument/2006/relationships/image" Target="../media/bottom168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9.jpg"/>
  <Relationship Id="rId3" Type="http://schemas.openxmlformats.org/officeDocument/2006/relationships/image" Target="../media/bottom170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1.jpg"/>
  <Relationship Id="rId3" Type="http://schemas.openxmlformats.org/officeDocument/2006/relationships/image" Target="../media/bottom172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3.jpg"/>
  <Relationship Id="rId3" Type="http://schemas.openxmlformats.org/officeDocument/2006/relationships/image" Target="../media/bottom17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2º Domingo Comum 
30/08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Christe eleison
Kyrie ele ei son
Kyrie ele ei son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Em, D, C, G,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inh'alma tem sede de Vós,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inh'alma tem sede de Vós,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ois vós, ó Senhor, o meu Deus!
Desde a aurora ansioso vos busco!
A minh’alma tem sede de vós,
minha carne também vos deseja.
Como terra sedenta e sem água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enho, assim, contemplar-vos
no templo,
para ver vossa glória e poder.
Vosso amor vale mais do que a vida:
e por isso meus lábios vos louvam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ero, pois, vos
louvar pela vida,
e elevar para vós minhas mãos!
A minh’alma será saciada,
como em grande banquete de festa;
cantará a alegria em meus lábios,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Penso em vós no
meu leito, de noite,
nas vigílias suspiro por vós!
Para mim fostes sempre um socorro;
de vossas asas à sombra eu exulto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e eu mostrarei
que o meu caminho te leva ao pai
Guiarei os passos teus
e junto a Ti hei de seguir
Sim, eu irei e saberei
como chegar ao fim
De onde vim pra onde
vou, por onde irás, irei, também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e eu te direi o
que ainda estás a procurar
A verdade é como o
sol e invadirá o teu coração
Sim eu irei e aprenderei
minha razão de ser
Eu creio em Ti que
crês em mim, e Tua luz, verei a luz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 eu te farei
da minha vida participar
Viverás em mim aqui:
viver em mim é o bem maior
Sim, eu irei e viverei
a vida inteira assim
Eternidade é, na verdade,
o amor vivendo sempre em nó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que a terra espera
quem possa e queira realizar
Com amor, a construção
de um mundo novo muito melhor!
Sim, eu irei e levarei
teu nome aos meus irmãos
Iremos nós e o teu
amor vai construir enfim a paz!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Preciso Te dizer
que é impossível me esquecer
Que não estou só
nesta batalha entre o bem e o mal
A cada nova experiência,
eu Te glorifico mais
Te ter é a maior diferença em mim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s bons combates eu não combater
Minha coroa não conquistarei
Se minha carreira eu não completar
De que vale a minha
fé tanto guardar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erseguido aqui eu não for
Sinceramente um cristão não sou
Ver a experiência de sobreviver...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Te adorar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Eu vou Te adorar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A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tu inflamas o meu coração
Se tu somente é a minha razão
De viver e amar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s mãos minha vida esta
Teu coração é onde quero morar
E unir-me em amor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fogo abrasador
E/G#
Inflama
Faz subir suas centelhas de amor
E/G#
Em chamas
No teu coração aberto meu Senhor
E/G#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flama
Faz subir suas centelhas de amor
E/G#
Em chamas
No teu coração aberto meu Senh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 adorado pra sempre ó Senhor
Quero te amar como amado eu sou
Em louvor me darei
Tua vontade a minha uma só
Teu coração e o meu sejam um só
Movimento de amor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fogo abrasador
E/G#
Inflama
Faz subir suas centelhas de amor
E/G#
Em chamas
No teu coração aberto meu Senhor
E/G#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subir suas centelhas de amor
E/G#
Em chamas
No teu coração aberto meu Senhor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. D
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iemos de tantos lugares,
Mas em Ti nós nos tornamos um.
Um só corpo, um só povo e milhares
De pessoas com algo em comum!
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de Deus é vencer cada dia
Cada luta sem desanimar.
É encontrar com Jesus e Maria,
Nesta casa e família: um lar!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ntes em Sua Providência
Colocamos diante do altar:
Nossa vida, trabalho e vivência
Pois Deus sempre provê e proverá!
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 da fé e da esperança
Caminhamos em rumo da Luz.
Aumentai em nós a confiança
Pra fazer tua vontade Jesu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confessar a ti,
ilumina minh'alma
Eu reconheço: sou pecador!
Diante de mim eu sei
está sempre o meu pecado
Foi contra vós que eu pequei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luta, conquista e vitória
Quanta dor, quanta perda e saudade.
Quanta gente fazemos memória,
Fazem parte da nossa história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da um com seus dons,
com seu jeito e idade
Cultura ou maneira de ser.
Fez nascer nossas comunidades
E as mantém vivas,
sempre a crescer!
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2026-08-28T20:40:27Z</dcterms:created>
  <dcterms:modified xsi:type="dcterms:W3CDTF">2026-08-28T20:40:27Z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