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presProps" Target="presProps.xml"/>
  <Relationship Id="rId61" Type="http://schemas.openxmlformats.org/officeDocument/2006/relationships/viewProps" Target="viewProps.xml"/>
  <Relationship Id="rId62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632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3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6.jpg"/>
  <Relationship Id="rId3" Type="http://schemas.openxmlformats.org/officeDocument/2006/relationships/image" Target="../media/bottom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4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7.jpg"/>
  <Relationship Id="rId3" Type="http://schemas.openxmlformats.org/officeDocument/2006/relationships/image" Target="../media/bottom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9.jpg"/>
  <Relationship Id="rId3" Type="http://schemas.openxmlformats.org/officeDocument/2006/relationships/image" Target="../media/bottom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53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64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5.jpg"/>
  <Relationship Id="rId3" Type="http://schemas.openxmlformats.org/officeDocument/2006/relationships/image" Target="../media/bottom66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7.jpg"/>
  <Relationship Id="rId3" Type="http://schemas.openxmlformats.org/officeDocument/2006/relationships/image" Target="../media/bottom6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9.jpg"/>
  <Relationship Id="rId3" Type="http://schemas.openxmlformats.org/officeDocument/2006/relationships/image" Target="../media/bottom70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1.jpg"/>
  <Relationship Id="rId3" Type="http://schemas.openxmlformats.org/officeDocument/2006/relationships/image" Target="../media/bottom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5.jpg"/>
  <Relationship Id="rId3" Type="http://schemas.openxmlformats.org/officeDocument/2006/relationships/image" Target="../media/bottom76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7.jpg"/>
  <Relationship Id="rId3" Type="http://schemas.openxmlformats.org/officeDocument/2006/relationships/image" Target="../media/bottom78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9.jpg"/>
  <Relationship Id="rId3" Type="http://schemas.openxmlformats.org/officeDocument/2006/relationships/image" Target="../media/bottom80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ao_de_gracas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2.jpg"/>
  <Relationship Id="rId3" Type="http://schemas.openxmlformats.org/officeDocument/2006/relationships/image" Target="../media/bottom93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4.jpg"/>
  <Relationship Id="rId3" Type="http://schemas.openxmlformats.org/officeDocument/2006/relationships/image" Target="../media/bottom95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7.jpg"/>
  <Relationship Id="rId3" Type="http://schemas.openxmlformats.org/officeDocument/2006/relationships/image" Target="../media/bottom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1.jpg"/>
  <Relationship Id="rId3" Type="http://schemas.openxmlformats.org/officeDocument/2006/relationships/image" Target="../media/bottom102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3.jpg"/>
  <Relationship Id="rId3" Type="http://schemas.openxmlformats.org/officeDocument/2006/relationships/image" Target="../media/bottom104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Missa Batismo do Senhor
12/01/2019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risto, tende piedade
de nós pois pecamos contra Vós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s confiamos em Vossa
misericór dia,
nos arrependemos e nos entregamos
Ao Vosso Infinito Amor!
Mas confiamos em Vossa
misericór dia,
nos arrependemos e nos entregamos
Ao Vosso Infinito Amor!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tende piedade
de nós, pois pecamos contra Vós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s confiamos em Vossa
misericór dia,
nos arrependemos e nos entregamos
Ao Vosso Infinito Amor!
Mas confiamos em Vossa
misericór dia,
nos arrependemos e nos entregamos
Ao Vosso Infinito Amor!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, glória a
Deus nas altu-ras!
E paz na Terra aos
homens por Ele ama-dos!
Senhor Deus, Rei dos
Céus, Deus Pai todo-poderoso
Nós Vos louvamos,
Vos bendizemos, nós Vos adoramos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ós Vos glorificamos,
nós Vos damos graças
Por Vossa imensa glória!
Por Vossa imensa glória!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 Jesus Cristo,
Filho Unigênito,
Senhor Deus, Cordeiro
de Deus, Filho de Deus Pai
Vós, que tirais o
pecado do mundo, tende
piedade de nós.
Vós que tirais o pecado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o mundo, acolhei a nossa súplica.
Vós que estais à
direita do Pai, tende
piedade de nós.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ó Vós sois o Santo,
só Vós o Senhor,
só Vós o Altíssimo,
Jesus Cristo, com o
Espírito Santo na
glória de Deus Pai.
Amém! Amém!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 princípio era o
Verbo e o Verbo era Deus
Tudo foi feito por
Ele, Nele havia vi.....da
Era a luz dos homens
e nas trevas resplandeceu!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luia! Aleluia! A...le...lu...u...ia!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o Verbo Se fez carne
e habitou entre nós
E vimos Sua glória que não passa
E da Sua plenitude
recebemos graça sobre graça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
luia! Aleluia! A...le...lu...u...ia!
luia! Aleluia! A...le...lu...u...ia!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s coisas que o mundo oferecia
C#m7
me impediram de te encontrar
de ver que a vida é só em ti
Mas tu vieste e me tocastes
C#m7
bem no fundo do meu coração
me ensinaste a te amar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h! Jesus recebe então a minha vida
recebe as coisas que
de ti me afastam
A7M
pois só em ti quero viver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gora que o meu coração é teu
C#m7
quero sempre te louvar
tua vida transbordar
Para que mais gente experimente
C#m7
teu amor nos transformando
tua mão a nos tocar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imeira Parte:
Deus enviou seu filho amado
Para morrer, em meu lugar
Na cruz pagou, por meus pecados
Mas o sepulcro vazio
está, porque ele vive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! Santo! Santo,
Senhor Deus do u---ni---ver---so!
1. Os Céus e a Terra
proclamam a Vossa glória.
Hosana nas alturas!
Hosana nas alturas!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! Santo! Santo,
Senhor Deus do u---ni---ver---so!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Bendito é Aquele
que vem em nome do Senhor!
Hosana nas alturas!
Hosana nas alturas!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! Santo! Santo,
Senhor Deus do u---ni---ver---so!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! Santo! Santo,
Senhor Deus do u---ni---ver---so!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ntro: C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los prados e campinas
verdejantes eu vou
é o Senhor que me leva a descansar
junto às fontes de
águas puras repousanteS eu vou
minhas forças o Senhor vai animar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Tu és Senhor o meu Pastor
por isso nada em minha vida faltará
tu és Senhor o meu Pastor
por isso nada em minha
vida faltará.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Porque Ele vive, eu
posso crer no amanhã
Porque Ele vive, temor não há
Mas eu bem sei, que o meu futuro
Está nas mãos do
meu Jesus que vivo está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s caminhos mais seguros
junto dele eu vou
e pra sempre o seu nome eu honrarei
Se eu encontro mil
abismoS nos caminhos eu vou
segurança sempre tenho
em suas mãos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 banquete em sua
casa muito alegre eu vou
um lugar em sua Mesa me preparou
Ele unge minha fronte
e me faz ser feliz
E transborda a minha
taça em seu amor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Refrão)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m à frente do inimigo
confiante eu vou
Tenho sempre o Senhor junto de mim
Seu cajado me protege,
e eu jamais temerei
Sempre junto do Senhor eu estarei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u és Senhor o meu Pastor
por isso nada em minha vida faltará
tu és Senhor o meu Pastor
por isso nada em minha
vida faltará. Nada faltará...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ção de Graças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, que a tempestade
já não pode te abalar,
a segurança em meu
barco encontrarás,
confia em mim, o meu amor te
abrigará.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i que angustiado
o coração se endureceu,
Mas eu entendo tudo
o que te aconteceu,
ainda é tempo de voltar para
o teu Deus.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ão tenhas medo, pois
eu estou aqui! É o
teu Senhor quem diz
Quero guiar os passos
teus. Vem entrega-te então,
Farei morada em teu coração.
E quando anoitecer,
cansado eu te encontrar.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gunda Parte:
Um dia eu vou, cruzar os rios
E verei então, um Céu de Luz
E verei que lá, em plena glória
Vitorioso, vive e reina o meu Jesus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 silêncio teu eu
irei te consolar, nos braços meus
Fm7
descansarás.
Forças te darei, forças te darei.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(solo)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ão tenhas medo...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o vento está soprando
em outra direção
E em meio à tempestade
está o seu viver
O medo assola o coração,
tem convivido com a solidão
Hoje é dia de mudar
os rumos de uma vez!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andar com fé sobre
as águas, saltar as muralhas
Cantar e celebrar ao
Deus que dá vitória!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elebre com palmas!
Celebre com palmas! Palmas! Palmas!
Celebre com palmas
ao Deus que dá vitória!
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xultai cantando alegres
habitantes de Sião
Porque é grande em
vosso meio o Deus Santo de Israel!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efrão:
Porque Ele vive, eu
posso crer no amanhã
Porque Ele vive, temor não há
Mas eu bem sei, que o meu futuro
Está nas mãos do
meu Jesus que vivo está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nhor, tende piedade
de nós, pois pecamos contra Vós
Mas confiamos em Vossa
misericór dia,
nos arrependemos e nos entregamos
Ao Vosso Infinito Amor!
Mas confiamos em Vossa
misericór dia,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s arrependemos e nos entregamos
Ao Vosso Infinito Amor!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40">
  <a:themeElements>
    <a:clrScheme name="Theme4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4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4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2026-06-11T20:34:07Z</dcterms:created>
  <dcterms:modified xsi:type="dcterms:W3CDTF">2026-06-11T20:34:07Z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