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da Quaresma
16/03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Andarei na presença de Deus,
junto a ele na terra dos vivos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Guardei a minha
fé, mesmo dizendo: “É demais
o sofrimento em minha
vida!” É sentida por demais
pelo Senhor a morte
de seus santos, seus amigo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Eis que sou o vosso
servo, ó Senhor,
vosso servo que nasceu
de vossa serva;
mas me quebrastes os
grilhões da escravidão!
Por isso oferto um
sacrifício de louvor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vocando o nome santo do Senhor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 Vou cumprir minhas
promessas ao Senhor
na presença de seu
povo reunido; nos átrios
da casa do Senhor,
em teu meio, ó cidade de Sião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quer falar comigo
em coisas tão pequenas,
nas coisas simples. (2x)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eu quero ouvir Sua voz...
Preciso estar atento
a todo movimento do Céu
Em direção a mim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la Senhor, preciso ouvir Tua voz,
Eis aqui o Teu servo...
Fala no irmão, na Palavra, Senhor,
e no meu coração.
e no meu coração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não sou nada, e do pó nasci
Mas tu me amas e morreste por mim
Diante da cruz, só posso exclamar
Teu sou, teu sou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lábi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ando de joelhos, te olho ó Jesus
Vejo tua grandeza e a minha pequenez
Que posso dar te eu, só meu ser
Teu sou, Teu sou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as minhas mãos, te peço
Toma meus braços, te amo
Toma minha vida, ó pai teu sou
Teu sou, teu sou, teu sou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:Eis o tempo de conversão,
Eis o dia da salvação:
Ao Pai voltemos, juntos andemos.
Eis o tempo de conversão!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bom estarmos aqui
Reunidos bem perto
de ti, no silêncio e na paz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reunidos no amor
Nos viemos ao monte
tabor para em ti repousar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ós cantaremos a mesma canção
Unidos no mesmo coração
E nós cantaremos a mesma canção
Unidos no mesmo coraçã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ao sairmos daqui
Nós iremos teus passos
seguir com sementes nas mãos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, nós queremos plantar
O teu reino em todo
lugar e crescer como irmão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s caminhos do Senhor
são verdade, são amor:
dirigi os passos meus:
em vós espero, Ó Senhor!
Ele guia ao bom caminho
quem errou e quer voltar:
Ele é bom, fiel e justo:
Ele busca e vem salv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verei com o Senhor:
Ele é o meu sustento.
Eu confio, mesmo quando
Minha dor não mais aguento.
Tem valor aos olhos seus
meu sofrer e meu morrer:
libertai o vosso servo
e fazei-o reviver! (Sl. 116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luz do meu caminho;
Ela é vida, é alegria:
Vou guardá-la com carinho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 lei, seu mandamento
é viver a caridade:
Caminhemos todos juntos,
Construindo a unidade! (Sl. 119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2026-08-04T00:02:37Z</dcterms:created>
  <dcterms:modified xsi:type="dcterms:W3CDTF">2026-08-04T00:02:37Z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