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7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5o Domingo do Tempo Comum
14/07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ostrai-nos, ó Senhor,
vossa bondade,
e a vossa salvação nos concedei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ouvir o que o
Senhor irá falar:
é a paz que ele vai anunciar.
Está perto a salvação
dos que o temem,
e a glória habitará
em nossa terra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verdade e o amor se encontrarão,
a justiça e a paz se abraçarão;
da terra brotará a fidelidade,
e a justiça olhará
dos altos céus.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nos dará
tudo o que é bom,
e a nossa terra nos
dará suas colheitas;
a justiça andará na sua frente
e a salvação há
de seguir os passos seus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ouvir o que o
senhor irá falar
Tua palavra vai minha
vida transformar
Luz para o meu caminho
verdade e vida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chamaste para caminhar
na vida contigo ,
decidi para sempre
seguir-te , não voltar atrás
Me puseste uma brasa
no peito e uma flecha na alma ,
é difícil agora viver
sem lembrar-me de ti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marei Senhor ,
Te amarei Senhor eu
só encontro a paz e a
alegria bem perto de ti (bis)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pensei muitas vezes
calar e não dá nem resposta
eu pensei na fuga esconder-me
, ir longe de ti
mas tua força venceu
e ao final e eu fiquei seduzido
é difícil agora viver
sem saudades de ti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Ó Jesus não me deixe
jamais caminhar solitário
pois conheces a minha
fraqueza e o meu coração
vem ensina-me a viver
a vida na tua presença
no amor dos irmão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alegria na paz na uniã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 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2026-06-11T20:25:15Z</dcterms:created>
  <dcterms:modified xsi:type="dcterms:W3CDTF">2026-06-11T20:25:15Z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