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  <p:sldId id="316" r:id="rId63"/>
    <p:sldId id="317" r:id="rId64"/>
    <p:sldId id="318" r:id="rId65"/>
    <p:sldId id="319" r:id="rId66"/>
    <p:sldId id="320" r:id="rId67"/>
    <p:sldId id="321" r:id="rId68"/>
    <p:sldId id="322" r:id="rId69"/>
    <p:sldId id="323" r:id="rId70"/>
    <p:sldId id="324" r:id="rId71"/>
  </p:sldIdLst>
  <p:sldSz cx="9144000" cy="5715000" type="screen16x10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slide" Target="slides/slide59.xml"/>
  <Relationship Id="rId62" Type="http://schemas.openxmlformats.org/officeDocument/2006/relationships/slide" Target="slides/slide60.xml"/>
  <Relationship Id="rId63" Type="http://schemas.openxmlformats.org/officeDocument/2006/relationships/slide" Target="slides/slide61.xml"/>
  <Relationship Id="rId64" Type="http://schemas.openxmlformats.org/officeDocument/2006/relationships/slide" Target="slides/slide62.xml"/>
  <Relationship Id="rId65" Type="http://schemas.openxmlformats.org/officeDocument/2006/relationships/slide" Target="slides/slide63.xml"/>
  <Relationship Id="rId66" Type="http://schemas.openxmlformats.org/officeDocument/2006/relationships/slide" Target="slides/slide64.xml"/>
  <Relationship Id="rId67" Type="http://schemas.openxmlformats.org/officeDocument/2006/relationships/slide" Target="slides/slide65.xml"/>
  <Relationship Id="rId68" Type="http://schemas.openxmlformats.org/officeDocument/2006/relationships/slide" Target="slides/slide66.xml"/>
  <Relationship Id="rId69" Type="http://schemas.openxmlformats.org/officeDocument/2006/relationships/slide" Target="slides/slide67.xml"/>
  <Relationship Id="rId70" Type="http://schemas.openxmlformats.org/officeDocument/2006/relationships/slide" Target="slides/slide68.xml"/>
  <Relationship Id="rId71" Type="http://schemas.openxmlformats.org/officeDocument/2006/relationships/slide" Target="slides/slide69.xml"/>
  <Relationship Id="rId72" Type="http://schemas.openxmlformats.org/officeDocument/2006/relationships/presProps" Target="presProps.xml"/>
  <Relationship Id="rId73" Type="http://schemas.openxmlformats.org/officeDocument/2006/relationships/viewProps" Target="viewProps.xml"/>
  <Relationship Id="rId74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90678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03_leitura_21.jpg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perdao17.jpg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8.jpg"/>
  <Relationship Id="rId3" Type="http://schemas.openxmlformats.org/officeDocument/2006/relationships/image" Target="../media/bottom19.jpg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0.jpg"/>
  <Relationship Id="rId3" Type="http://schemas.openxmlformats.org/officeDocument/2006/relationships/image" Target="../media/bottom21.jpg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2.jpg"/>
  <Relationship Id="rId3" Type="http://schemas.openxmlformats.org/officeDocument/2006/relationships/image" Target="../media/bottom23.jpg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4.jpg"/>
  <Relationship Id="rId3" Type="http://schemas.openxmlformats.org/officeDocument/2006/relationships/image" Target="../media/bottom25.jpg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6.jpg"/>
  <Relationship Id="rId3" Type="http://schemas.openxmlformats.org/officeDocument/2006/relationships/image" Target="../media/bottom27.jpg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8.jpg"/>
  <Relationship Id="rId3" Type="http://schemas.openxmlformats.org/officeDocument/2006/relationships/image" Target="../media/bottom29.jpg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perdao30.jpg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1.jpg"/>
  <Relationship Id="rId3" Type="http://schemas.openxmlformats.org/officeDocument/2006/relationships/image" Target="../media/bottom32.jpg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3.jpg"/>
  <Relationship Id="rId3" Type="http://schemas.openxmlformats.org/officeDocument/2006/relationships/image" Target="../media/bottom34.jpg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anto_inicial2.jpg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5.jpg"/>
  <Relationship Id="rId3" Type="http://schemas.openxmlformats.org/officeDocument/2006/relationships/image" Target="../media/bottom36.jpg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7.jpg"/>
  <Relationship Id="rId3" Type="http://schemas.openxmlformats.org/officeDocument/2006/relationships/image" Target="../media/bottom38.jpg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9.jpg"/>
  <Relationship Id="rId3" Type="http://schemas.openxmlformats.org/officeDocument/2006/relationships/image" Target="../media/bottom40.jpg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1.jpg"/>
  <Relationship Id="rId3" Type="http://schemas.openxmlformats.org/officeDocument/2006/relationships/image" Target="../media/bottom42.jpg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gloria43.jpg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4.jpg"/>
  <Relationship Id="rId3" Type="http://schemas.openxmlformats.org/officeDocument/2006/relationships/image" Target="../media/bottom45.jpg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6.jpg"/>
  <Relationship Id="rId3" Type="http://schemas.openxmlformats.org/officeDocument/2006/relationships/image" Target="../media/bottom47.jpg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8.jpg"/>
  <Relationship Id="rId3" Type="http://schemas.openxmlformats.org/officeDocument/2006/relationships/image" Target="../media/bottom49.jpg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0.jpg"/>
  <Relationship Id="rId3" Type="http://schemas.openxmlformats.org/officeDocument/2006/relationships/image" Target="../media/bottom51.jpg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2.jpg"/>
  <Relationship Id="rId3" Type="http://schemas.openxmlformats.org/officeDocument/2006/relationships/image" Target="../media/bottom53.jpg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.jpg"/>
  <Relationship Id="rId3" Type="http://schemas.openxmlformats.org/officeDocument/2006/relationships/image" Target="../media/bottom4.jpg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4.jpg"/>
  <Relationship Id="rId3" Type="http://schemas.openxmlformats.org/officeDocument/2006/relationships/image" Target="../media/bottom55.jpg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salmo56.jpg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7.jpg"/>
  <Relationship Id="rId3" Type="http://schemas.openxmlformats.org/officeDocument/2006/relationships/image" Target="../media/bottom58.jpg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9.jpg"/>
  <Relationship Id="rId3" Type="http://schemas.openxmlformats.org/officeDocument/2006/relationships/image" Target="../media/bottom60.jpg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1.jpg"/>
  <Relationship Id="rId3" Type="http://schemas.openxmlformats.org/officeDocument/2006/relationships/image" Target="../media/bottom62.jpg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3.jpg"/>
  <Relationship Id="rId3" Type="http://schemas.openxmlformats.org/officeDocument/2006/relationships/image" Target="../media/bottom64.jpg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5.jpg"/>
  <Relationship Id="rId3" Type="http://schemas.openxmlformats.org/officeDocument/2006/relationships/image" Target="../media/bottom66.jpg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aclamacao_ao_evangelho67.jpg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8.jpg"/>
  <Relationship Id="rId3" Type="http://schemas.openxmlformats.org/officeDocument/2006/relationships/image" Target="../media/bottom69.jpg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0.jpg"/>
  <Relationship Id="rId3" Type="http://schemas.openxmlformats.org/officeDocument/2006/relationships/image" Target="../media/bottom71.jpg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.jpg"/>
  <Relationship Id="rId3" Type="http://schemas.openxmlformats.org/officeDocument/2006/relationships/image" Target="../media/bottom6.jpg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2.jpg"/>
  <Relationship Id="rId3" Type="http://schemas.openxmlformats.org/officeDocument/2006/relationships/image" Target="../media/bottom73.jpg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4.jpg"/>
  <Relationship Id="rId3" Type="http://schemas.openxmlformats.org/officeDocument/2006/relationships/image" Target="../media/bottom75.jpg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ofertorio76.jpg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7.jpg"/>
  <Relationship Id="rId3" Type="http://schemas.openxmlformats.org/officeDocument/2006/relationships/image" Target="../media/bottom78.jpg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9.jpg"/>
  <Relationship Id="rId3" Type="http://schemas.openxmlformats.org/officeDocument/2006/relationships/image" Target="../media/bottom80.jpg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1.jpg"/>
  <Relationship Id="rId3" Type="http://schemas.openxmlformats.org/officeDocument/2006/relationships/image" Target="../media/bottom82.jpg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3.jpg"/>
  <Relationship Id="rId3" Type="http://schemas.openxmlformats.org/officeDocument/2006/relationships/image" Target="../media/bottom84.jpg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5.jpg"/>
  <Relationship Id="rId3" Type="http://schemas.openxmlformats.org/officeDocument/2006/relationships/image" Target="../media/bottom86.jpg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santo87.jpg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8.jpg"/>
  <Relationship Id="rId3" Type="http://schemas.openxmlformats.org/officeDocument/2006/relationships/image" Target="../media/bottom89.jpg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.jpg"/>
  <Relationship Id="rId3" Type="http://schemas.openxmlformats.org/officeDocument/2006/relationships/image" Target="../media/bottom8.jpg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0.jpg"/>
  <Relationship Id="rId3" Type="http://schemas.openxmlformats.org/officeDocument/2006/relationships/image" Target="../media/bottom91.jpg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2.jpg"/>
  <Relationship Id="rId3" Type="http://schemas.openxmlformats.org/officeDocument/2006/relationships/image" Target="../media/bottom93.jpg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ordeiro94.jpg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5.jpg"/>
  <Relationship Id="rId3" Type="http://schemas.openxmlformats.org/officeDocument/2006/relationships/image" Target="../media/bottom96.jpg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7.jpg"/>
  <Relationship Id="rId3" Type="http://schemas.openxmlformats.org/officeDocument/2006/relationships/image" Target="../media/bottom98.jpg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omunhao99.jpg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00.jpg"/>
  <Relationship Id="rId3" Type="http://schemas.openxmlformats.org/officeDocument/2006/relationships/image" Target="../media/bottom101.jpg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02.jpg"/>
  <Relationship Id="rId3" Type="http://schemas.openxmlformats.org/officeDocument/2006/relationships/image" Target="../media/bottom103.jpg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04.jpg"/>
  <Relationship Id="rId3" Type="http://schemas.openxmlformats.org/officeDocument/2006/relationships/image" Target="../media/bottom105.jpg"/>
</Relationships>

</file>

<file path=ppt/slides/_rels/slide5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06.jpg"/>
  <Relationship Id="rId3" Type="http://schemas.openxmlformats.org/officeDocument/2006/relationships/image" Target="../media/bottom107.jpg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.jpg"/>
  <Relationship Id="rId3" Type="http://schemas.openxmlformats.org/officeDocument/2006/relationships/image" Target="../media/bottom10.jpg"/>
</Relationships>

</file>

<file path=ppt/slides/_rels/slide6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08.jpg"/>
  <Relationship Id="rId3" Type="http://schemas.openxmlformats.org/officeDocument/2006/relationships/image" Target="../media/bottom109.jpg"/>
</Relationships>

</file>

<file path=ppt/slides/_rels/slide6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10.jpg"/>
  <Relationship Id="rId3" Type="http://schemas.openxmlformats.org/officeDocument/2006/relationships/image" Target="../media/bottom111.jpg"/>
</Relationships>

</file>

<file path=ppt/slides/_rels/slide6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12.jpg"/>
  <Relationship Id="rId3" Type="http://schemas.openxmlformats.org/officeDocument/2006/relationships/image" Target="../media/bottom113.jpg"/>
</Relationships>

</file>

<file path=ppt/slides/_rels/slide6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14.jpg"/>
  <Relationship Id="rId3" Type="http://schemas.openxmlformats.org/officeDocument/2006/relationships/image" Target="../media/bottom115.jpg"/>
</Relationships>

</file>

<file path=ppt/slides/_rels/slide6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anto_final116.jpg"/>
</Relationships>

</file>

<file path=ppt/slides/_rels/slide6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17.jpg"/>
  <Relationship Id="rId3" Type="http://schemas.openxmlformats.org/officeDocument/2006/relationships/image" Target="../media/bottom118.jpg"/>
</Relationships>

</file>

<file path=ppt/slides/_rels/slide6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19.jpg"/>
  <Relationship Id="rId3" Type="http://schemas.openxmlformats.org/officeDocument/2006/relationships/image" Target="../media/bottom120.jpg"/>
</Relationships>

</file>

<file path=ppt/slides/_rels/slide6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21.jpg"/>
  <Relationship Id="rId3" Type="http://schemas.openxmlformats.org/officeDocument/2006/relationships/image" Target="../media/bottom122.jpg"/>
</Relationships>

</file>

<file path=ppt/slides/_rels/slide6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23.jpg"/>
  <Relationship Id="rId3" Type="http://schemas.openxmlformats.org/officeDocument/2006/relationships/image" Target="../media/bottom124.jpg"/>
</Relationships>

</file>

<file path=ppt/slides/_rels/slide6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25.jpg"/>
  <Relationship Id="rId3" Type="http://schemas.openxmlformats.org/officeDocument/2006/relationships/image" Target="../media/bottom126.jpg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1.jpg"/>
  <Relationship Id="rId3" Type="http://schemas.openxmlformats.org/officeDocument/2006/relationships/image" Target="../media/bottom12.jpg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3.jpg"/>
  <Relationship Id="rId3" Type="http://schemas.openxmlformats.org/officeDocument/2006/relationships/image" Target="../media/bottom14.jpg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5.jpg"/>
  <Relationship Id="rId3" Type="http://schemas.openxmlformats.org/officeDocument/2006/relationships/image" Target="../media/bottom16.jpg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847725" y="-190500"/>
          <a:ext cx="9991725" cy="5905500"/>
          <a:chOff x="-847725" y="-190500"/>
          <a:chExt cx="9991725" cy="59055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847725" y="-190500"/>
            <a:ext cx="10839450" cy="6096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0" y="0"/>
            <a:ext cx="9144000" cy="5715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33o Domingo Comum
17/11/2024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Perdão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- Pelos pecados, erros passados,
por divisões na tua
igreja ó Jesus.
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Refrão: Senhor piedade,
Senhor piedade,
Senhor piedade, piedade de nós.(2x)
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- Quem não te aceita,
que te rejeita,
pode não crer por
ver cristãos que vivem mal.
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Refrão: Cristo piedade,
Cristo piedade,
Cristo piedade, piedade de nós.(2x)
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- Hoje se a vida é tão ferida,
deve-se a culpa a indiferença
dos cristãos.
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Refrão: Senhor piedade,
Senhor piedade,
Senhor piedade, piedade de nós.(2x)
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Perdão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- Pelos pecados, erros passados,
por divisões na tua
igreja ó Jesus.
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Refrão: Senhor piedade,
Senhor piedade,
Senhor piedade, piedade de nós.(2x)
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anto Inicial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- Quem não te aceita,
que te rejeita,
pode não crer por
ver cristãos que vivem mal.
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Refrão: Cristo piedade,
Cristo piedade,
Cristo piedade, piedade de nós.(2x)
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- Hoje se a vida é tão ferida,
deve-se a culpa a indiferença
dos cristãos.
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Refrão: Senhor piedade,
Senhor piedade,
Senhor piedade, piedade de nós.(2x)
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Glória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Glória a Deus nas alturas
E paz na terra aos
homens por Ele amados.
Senhor Deus, Rei dos
céus, Deus Pai todo poderoso:
Nós vos louva...mos,
Nós vos bendize...mos,
Nós vos adora...mos,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Nós vos glorifica...mos,
Nós vos damos graças,
por vossa imensa glória.
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enhor Jesus Cristo,
Filho Unigênito,
Senhor Deus, Cordeiro
de Deus, Filho de Deus Pai:
Vós que tirais o pecado do mundo,
Tende piedade de nós;
Vós que tirais o pecado do mundo,
Acolhei a nossa súplica;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Vós que estais à direita do Pai,
Tende piedade de nós.
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ó vós sois o San...to;
Só vós, o Senho...or;
Só vós, o Altíssimo,
Jesus Cristo;
Com o Espírito Santo,
Na glória de Deus Pai. Amém!
Na glória de Deus Pai. Amém!
Na glória de Deus Pai. Amém!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Intro: G
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Na glória de Deus Pai. Amém!
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Salmo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Guardai-me, ó Deus,
Porque em Vós me refugio!
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1. Ó Senhor, sois
minha herança e minha taça,
meu destino está seguro
em vossas mãos!
Tenho sempre o Senhor
ante meus olhos,
pois se o tenho a meu
lado não vacilo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2. Eis porque meu coração
está em festa,
minha alma rejubila de alegria,
e até meu corpo no
repouso está tranquilo;
pois não haveis de
me deixar entregue à morte,
nem vosso amigo conhecer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 corrupção.
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3. Vós me ensinais
vosso caminho para a vida;
junto a vós, felicidade
sem limites,
delícia eterna e alegria
ao vosso lado!
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Aclamação ao Evangelho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leluia, aleluia, aleluia,
ale_luuu_ia
Aleluia, aleluia, aleluia,
ale_luuu_ia
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O homem não vive somente de pão.
Mas de toda palavra da boca de Deus
Os preceitos do Senhor são precisos
Alegria ao coração
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Me chamaste para caminhar
na vida contigo ,
decidi para sempre
seguir-te , não voltar atrás
Me puseste uma brasa
no peito e uma flecha na alma ,
é difícil agora viver
sem lembrar-me de ti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leluia, aleluia, aleluia,
ale_luuu_ia
Aleluia, aleluia, aleluia,
ale_luuu_ia
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O homem não vive somente de pão.
Mas de toda palavra da boca de Deus
Os preceitos do Senhor são precisos
Alegria ao coração
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Ofertório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Primeira Parte 2x:
Venho senhor minha
vida oferecer, como
oferta de amor e sacrifício
Quero a minha vida
a ti entregar como
oferta viva em teu altar
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Coro 2x:
Pois pra te adorar
Foi que eu nasci
Cumpra em mim
O teu querer
Faça o que está em teu coração
E que a cada dia eu
queira mais e mais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star ao teu lado senhor
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 que a cada dia eu
queira mais e mais
estar ao teu lado senhor
Estar ao teu lado
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star ao teu lado senhor
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438150" y="0"/>
          <a:ext cx="9582150" cy="5715000"/>
          <a:chOff x="-438150" y="0"/>
          <a:chExt cx="9582150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38150" y="0"/>
            <a:ext cx="10020300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Santo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anto, Santo, Santo
Senhor Deus do universo
Senhor Deus do universo
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Te amarei Senhor ,
Te amarei Senhor eu
só encontro a paz e a
alegria bem perto de ti (bis)
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O céu e a terra proclamam
vossa glória
Hosa.....na nas alturas
Bendito o que vem em nome do Senhor
Hosa.....na nas alturas
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anto, Santo, Santo
Senhor Deus do universo
Senhor Deus do universo
Santo
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ordeiro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Cordeiro de Deus que
tirais o pecado do
mundo
Tende piedade de nós, tende piedade
Cordeiro de Deus que
tirais o pecado do
mundo
Tende piedade de nós, tende piedade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Cordeiro de Deus que
tirais o pecado do
mundo
Dai-nos vossa paz Senhor,
dai-nos vossa
paz Senhor
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omunhão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Cantar a beleza da
vida, presente do amor sem igual
Missão do Teu povo
escolhido! Senhor,
vem livrar-nos do mal
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Vem dar-nos Teu Filho,
Senhor, sustento no pão e no vinho
E a força do Espírito
Saaanto. Unindo Teu povo a caminho
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Falar do Teu filho
às nações, vivendo como Ele viveu
Missão do Teu povo
escolhido, Senhor,
vem cuidar do que é Teu
]]>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Viver o perdão sem
medida, servir sem jamais condenar
Missão do Teu povo
escolhido, Senhor, vem conosco ficar
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u pensei muitas vezes
calar e não dá nem resposta
eu pensei na fuga esconder-me
, ir longe de ti
mas tua força venceu
e ao final e eu fiquei seduzido
é difícil agora viver
sem saudades de ti]]>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rguer os que estão
humilhados, doar-se
aos pequenos, aos pobres
Missão do Teu povo
escolhido, Senhor,
nossas forças redobre
]]>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Buscar a verdade, a
justiça, nas trevas
brilhar como a luz
Missão do Teu povo
escolhido, Senhor nossos
passos conduz
]]>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ndar os caminhos do
mundo, plantando Teu Reino de paz
Missão do Teu povo
escolhido, Senhor,
nossos passos refaz
]]>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Fazer deste mundo um
só povo, fraterno,
a serviço da vida
Missão do Teu povo
escolhido, Senhor,
vem nutrir nossa lida
]]>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438150" y="0"/>
          <a:ext cx="9582150" cy="5715000"/>
          <a:chOff x="-438150" y="0"/>
          <a:chExt cx="9582150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38150" y="0"/>
            <a:ext cx="10020300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anto Final]]>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Maria de Nazaré, Maria me cativou
Fez mais forte a minha fé,
E por filho me adotou.
Às vezes eu paro e fico a pensar
E sem perceber me vejo a rezar
O meu coração se põe a cantar
Pra Virgem de Nazaré
Menina que Deus amou e escolheu]]></a:t>
            </a: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Pra Mãe de Jesus, o Filho de Deus
Maria que o povo inteiro elegeu
Senhora e Mãe do céu.
]]></a:t>
            </a: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ve Maria, Ave Maria,
Ave Maria, Mãe de Jesus.
]]></a:t>
            </a: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Maria que eu quero bem
Maria do puro amor
Igual a você ninguém
Mãe pura do meu Senhor.
Em cada mulher que a terra criou
Um traço de Deus Maria deixou
Um sonho de Mãe Maria plantou
Pro mundo encontrar a paz]]></a:t>
            </a:r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Maria que fez o Cristo falar
Maria que fez Jesus caminhar
Maria que só viveu pra seu Deus
Maria do povo meu.
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Refrão 2x:
Ó Jesus não me deixe
jamais caminhar solitário
pois conheces a minha
fraqueza e o meu coração
vem ensina-me a viver
a vida na tua presença
no amor dos irmãos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na alegria na paz na união
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(refrão 2x)
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1">
  <a:themeElements>
    <a:clrScheme name="Theme2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2026-08-05T00:41:54Z</dcterms:created>
  <dcterms:modified xsi:type="dcterms:W3CDTF">2026-08-05T00:41:54Z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