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0o Domingo Comum - Solenidade Assunção de Maria
18/08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er fome e não ter pra comer
quem passa fome comida
terá, eis que a justiça virá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Bm, F#m4, D, E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 vossa direita se
encontra a rainha,
Com veste esplendente
de ouro de ofir (bis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Minha alma da glória
ao Senhor / meu coração
bate alegre e feliz
Olhou para mim com
tanto amor, que me
escolheu, me elegeu e me quis
E de hoje em diante
eu já posso preve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s filhas de reis
vêm ao vosso encontro,
Com veste esplendente
de ouro de ofi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scutai minha filha,
olhai, ouvi isto:
"esquecei vosso povo
e a casa paterna!
Que o rei se encante
com vossa beleza!
Prestai-lhe homenagem:
é vosso senhor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ntre cantos de
festa e com grande alegria,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vres podemos ser
Para ofertar, partilhar a vida
Gratos devemos ser
E o Reino de Deus antecipar aqui
Com nossos dons, nosso suor
Se houver amor, tudo
se transformará
Vinho e pão, frutos da fé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ça, união, colheremos
neste alta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/ todos os povos vão me bendizer
O poderoso lembrou-se
de mim/ Santo é o seu nome sem fim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..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odemos ser
Para entender o valor do outro
Simples de coração
Singela missão que
Deus nos dá aqui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 é... Santo! Santo é
Deus do Universo, o Senhor Javé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o
proclamam: Glorioso
Hosana, Hosana nas alturas
Bendito o que vem em nome do Senhor
Hosana, Hosana nas alturas
Hosana, Hosana ao Rei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povo da glória
ao Senhor / meu coração
bate alegre, feliz
Maria carrega o Salvador
/ porque Deus Pai sempre
cumpre o que diz
e quando os povos aceitam
a lei / passa de Pai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solo intro) (20 -
22 - 23 - 22 - 10 - 22)
(20 - 22 - 23 - 22 - 20 - 32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dedilhado)
A primeira que comungou
foi a Virgem Maria
A primeira que recebeu
Jesus no coração
A primeira que anunciou
foi a Virgem Maria
E gerou na fé o Profeta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de Isabel nasceu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batida)
Foi por ela que aconteceu
a primeira adoração
E quando os magos a
encontraram houve a
primeira grande exposiç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primeira que anunciou
foi a Virgem Maria (foi Maria...)
A primeira que recebeu
Jesus no coração
Foi por ela que aconteceu
a primeira adoração (ôôôu)
E quando os magos a
encontraram houve a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grande exposiçã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filho seu dom
das gerações ele
é mais do que Rei:
Ele é Deus Pai, ele é bom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Esta que avança
como Aurora.
Temível como exército
em ordem de batalha.
Brilhante como o sol e como a lua.
Mostrando os caminhos
aos filhos seus.
Ah, ah, ah, minha alma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fica ao Senhor.
Meu Espírito exulta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inha alma da glória
ao Senhor / meu coração
bate alegre e feliz
Olhou para mim com
tanto amor, que me
escolheu, me elegeu e me quis
o orgulhoso ele sabe
cobrar / o poderos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sabe enfrentar
O pobrezinho ele defenderá
/ Não nos abandonará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O povo da glória
ao Senhor / meu coração
bate alegre, feliz
Maria carrega o Salvador
/ porque Deus Pai sempre
cumpre o que diz
E quem tem mais qualquer
dia vai ver / o qu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2026-08-03T22:46:33Z</dcterms:created>
  <dcterms:modified xsi:type="dcterms:W3CDTF">2026-08-03T22:46:33Z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