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presProps" Target="presProps.xml"/>
  <Relationship Id="rId149" Type="http://schemas.openxmlformats.org/officeDocument/2006/relationships/viewProps" Target="viewProps.xml"/>
  <Relationship Id="rId1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95.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04.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9.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2.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51.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2.jpg"/>
  <Relationship Id="rId3" Type="http://schemas.openxmlformats.org/officeDocument/2006/relationships/image" Target="../media/bottom25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4.jpg"/>
  <Relationship Id="rId3" Type="http://schemas.openxmlformats.org/officeDocument/2006/relationships/image" Target="../media/bottom255.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56.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3.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Encontro Das Mulheres 2022
29/09/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Deus quer te dar
A condição pra se
receber é a busca pela santidade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de amor
Recriar o que o mundo destruiu
Reavivar em nós o primeiro amor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m Pentecostes
Vem viver em nós
Nos unindo a criação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alegria está no coraçao
de quem já conhece a Jesus
A verdadeira paz só tem aquele
que ja conhece a Jesus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á chorando por quê?
Se você tem um Deus
Que cuida de você, oh
E jamais te esqueceu
Ele sabe de tudo
Que você está passando
E mandou te dizer
Que Ele está cuidand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Que você já passou
Nem era para você estar aqui
Mas Deus falou assim
Esse aí vou levan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colocar a mão,
Eu vou abençoar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F7M
Que você já passou
Nem era para você estar aqui
Mas Deus falou assim]]></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se aí vou levantar
E onde colocar a mão,
Eu vou abençoa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C/G
Não dorme
Le__vanta, tem muita
gente que te ama
Deus mandou te dizer
Que vai acontecer
Deus mandou te fala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udo vai passa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
Deus mandou te dizer
Que vai acontecer
F/A
Deus mandou te falar
Que tudo vai pass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ua voz se ouve sobre as águas
A sua voz abala o deserto
Eu sei que será, Rei pra sempre!
Eu sei que abençoa o seu povo
Eu creio sim
Eu creio sim que está,
cuidando de mim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E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 momentos difíceis,
nas horas de dor
Há alguém do teu
lado ouvindo teu clamor
Forte poderoso pode
tudo quem nele crê
Ele é justo e verdadeiro,
razão para viver]]></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não importa teu pecado
Ele vem te socorrer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te segura pelas mãos
E dá forças para vencer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sce, ó Espírito
Santo nas profundezas do meu ser
Vem e traz a esperança
que é possível reviver
Vede, então, meus
ossos secos ao chão
Dos Teus lábios, ó
Senhor, sopra a ressurreiçã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a rocha da minha salvação
Com ele nao há mais condenação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spírito, sopra Espírito
Faz-nos reviver, nos põe de pé
Sopra Espírito, sopra Espírito
Faz-nos reconhecer que Tu és Deus
Aquele que a morte venceu
Sopra Espírito, sopra Espírito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om é louvar o nosso Deus
Bom é louvar Bom é louv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le vem vem vem
O teu Espírito fica aqui
E quando Ele vem vem vem
Nos enche de alegria amor e paz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i ai ai ...
Ai ai ai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estar em tuas mãos oh Pai!
Eu quero depender de Ti
Eu quero estar em tuas mãos oh Pai!
Eu quero depender de Ti
Eu quero estar em tuas mãos oh Pai!
Eu quero depender de Ti
Eu quero estar em tuas mãos oh Pai!
Eu quero depender de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ndar no Espírito
Eu quero depender de Ti
Quero louvar no Espírito
Eu quero depender de Ti
Quero amar no Espírito
Eu quero depender de Ti
Quero viver no Espírito
Eu quero depender de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fogo vem, fogo
vem, fogo vem, fogo v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braço agora
Passa fogo no meu braço agora
Passa fogo no meu braço
agora , oh Senho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minha perna agora
Passa fogo na minha perna agora
Passa fogo na minha
perna agora ,oh Senh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cabeça agora
Passa fogo na cabeça agora
Passa fogo na cabeça
agora, oh Senh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coração
Passa fogo no meu coração
Passa fogo no meu coração,
oh Senho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quero ser joio, Senhor
Quero ser seu trigo de amor
Semear a fé, a esperança,
o amor e a salvaçã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louvar-te, sempre mais e mais!
C#m7
Quero louvar-te, sempre mais e mais!
Buscar o teu querer,
Tua graça conhecer.
Quero louvar-t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te, sempre mais e mais!
C#m7
Quero amar-te, sempre mais e mais!
Buscar o teu querer,
Tua graça conhecer.
Quero amar-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vir-te, sempre mais e mais!
C#m7
Quero servir-te, sempre mais e mais!
Buscar o teu querer,
Tua graça conhecer.
Quero servir-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Estamos aqui, Senhor, ao Teu disp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Te aclamar, Deus trino de amo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unidos aqui, num Cenáculo de amor
Pedimos forças pelas mãos de Maria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a conhece bem todos
seus queridos filhos
E não deixará faltar
para nós seu auxíli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nde, Espírito Santo!
Vinde por meio da poderosa
intercessão
Do Imaculado Coração
de Maria, Vossa amadíssima Esposa
Vinde, Espírito Santo!
Vinde por meio da poderosa
intercessã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Imaculado Coração
de Maria, Vossa amadíssima Esposa
Vossa amadíssima Espos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sou fraca, não
sei o que convém
Mas o Espírito que intercede
Sabe dos desejos de Deus pra mim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irito santo faz
de mim um novo ser
Eu quero ser conduzida
pelo Espírito Santo
Eu quero ser inflamada
pelo Fogo do Céu
Eu quero ser conduzida
pelo Espírito Sant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inflamada
pelo Fogo do Céu
Porque sou fraca, não
sei o que convém
Mas o Espírito que intercede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Conduza-me, conduza-me
Vem transformar o meu viver
Inflama-me, inflama-me
Vem a minha chama ascender]]></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dança
É a dança da amizade
É alegria para lá e para cá
É alegria para lá e para cá
É alegria para lá e para cá
É alegria para lá e para cá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va com saudade de Ti
Estava com saudade de Ti
Eu me afastei não
te procurei quando eu mais precisava
Estava com saudade de Ti
Estava com saudade de Ti
Eu me afastei não
te procurei quando eu mais precisav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iá laiá laiá laiá laiá laiá
Laiá laiá laiá laiá laiá laiá
Laiá laiá laiá laiá laiá laiá
Laiá laiá laiá laiá laiá laiá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Igreja renovada
Povo santo reunido
Famílias restauradas
Pelo poder do Teu Espírito
Derrama o Teu amor aqui!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Derrama o teu amor aqui
Derrama o teu amor aqui
Faz chover sobre nós Água Viva
Derrama o teu amor aqui]]></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Faz chover sobre nós
Água Viva Sobre nó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e vitória
É o que Deus tem pra te dar
A condição pra você recebê-la
É a busca da Santidade (2x)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utar contra todo pecado
Que te separa de Deus
Romper com todas cadeias
Ser livre inteiramente de Deus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de Deus
Eu quero ser de Deus
Eu quero viver esse amor.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2026-08-03T22:48:44Z</dcterms:created>
  <dcterms:modified xsi:type="dcterms:W3CDTF">2026-08-03T22:48:44Z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