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6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4a semana do Tempo Comum
07/07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nossos olhos estão
fitos no Senhor:
tende piedade, ó Senhor,
tende piedade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nossos olhos estão
fitos no Senhor:
tende piedade, ó Senhor,
tende piedade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levanto os meus olhos para vós,
que habitais nos altos céus.
Como os olhos dos escravos
estão fitos
nas mãos do seu senhor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s olhos das escravas
estão fitos
nas mãos de sua senhora,
assim os nossos olhos, no Senhor,
até de nós ter piedade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, ó Senhor,
tende piedade;
já é demais esse desprezo!
Estamos fartos do escárnio
dos ricaços
e do desprezo dos soberbos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joelhamos diante
de Ti, ó Sangue Misericordioso/
do Cristo,
Cuja a redenção nos
traz a graça da salvação
Formado no seio virginal
da Divina Mãe,
Pela intervenç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lagrosa do Todo Poderoso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estabelece um novo testamento
Que nos assegura/ a
herança do céu.
Ele é a fonte de onde
flui toda a virtude
Dos sacramentos que chegam até nós
Pra nos aliviar de nossas fraquezas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ntigo pecado, então
se apagou/ inteiramente
E o velho fermento
do mal foi destruído.
E que frutos maravilhosos,
em suas margens mantêm.
É este Sangue espalhado
que traz o perdão aos culpados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É Ele que dá aos
mártires a coragem,
É Ele que conserva
nas virgens/ sem defeito
A pureza de suas vidas!
Ardente, Ele comunica
o fervor às almas dos justo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eroso, Ele oferece
a todos a santidade como recompensa.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 (2x)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oohhh Ooohhh Ooohhh Ooohhh
Ooohhh Ooohhh Ooohhh Ooohhh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á uma chuva de graça aqui
E está chovendo sobre todos nós
E quem mais se entregar
mais se molhará
Há uma semente pra germinar
E muitos frutos a se produzir
Na terra do coração
derrama Tua graça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uva de graça pedimos a ti
Chuva de graça derrama em nós
Chuva de graça neste lugar, derrama
Chuva de graça pedimos a ti
Chuva de graça derrama em nós
Chuva de graça neste lugar, derrama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oohhh Ooohhh Ooohhh Ooohhh
Ooohhh Ooohhh Ooohhh Ooohhh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2026-08-05T00:44:42Z</dcterms:created>
  <dcterms:modified xsi:type="dcterms:W3CDTF">2026-08-05T00:44:42Z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