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presProps" Target="presProps.xml"/>
  <Relationship Id="rId93" Type="http://schemas.openxmlformats.org/officeDocument/2006/relationships/viewProps" Target="viewProps.xml"/>
  <Relationship Id="rId9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111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27.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jpg"/>
  <Relationship Id="rId3" Type="http://schemas.openxmlformats.org/officeDocument/2006/relationships/image" Target="../media/bottom33.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40.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69.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76.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87.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96.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99.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16.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9.jpg"/>
  <Relationship Id="rId3" Type="http://schemas.openxmlformats.org/officeDocument/2006/relationships/image" Target="../media/bottom130.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31.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2.jpg"/>
  <Relationship Id="rId3" Type="http://schemas.openxmlformats.org/officeDocument/2006/relationships/image" Target="../media/bottom133.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2.jpg"/>
  <Relationship Id="rId3" Type="http://schemas.openxmlformats.org/officeDocument/2006/relationships/image" Target="../media/bottom143.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4.jpg"/>
  <Relationship Id="rId3" Type="http://schemas.openxmlformats.org/officeDocument/2006/relationships/image" Target="../media/bottom145.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48.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9.jpg"/>
  <Relationship Id="rId3" Type="http://schemas.openxmlformats.org/officeDocument/2006/relationships/image" Target="../media/bottom150.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1.jpg"/>
  <Relationship Id="rId3" Type="http://schemas.openxmlformats.org/officeDocument/2006/relationships/image" Target="../media/bottom152.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3.jpg"/>
  <Relationship Id="rId3" Type="http://schemas.openxmlformats.org/officeDocument/2006/relationships/image" Target="../media/bottom154.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57.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8.jpg"/>
  <Relationship Id="rId3" Type="http://schemas.openxmlformats.org/officeDocument/2006/relationships/image" Target="../media/bottom159.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4.jpg"/>
  <Relationship Id="rId3" Type="http://schemas.openxmlformats.org/officeDocument/2006/relationships/image" Target="../media/bottom165.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Noite de Natal
24/12/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ea, Lord we greet thee
Born this happy morning
Jesus to Thee be all glory given
Word of the Father
Now in flesh appear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Deus invisível de
eternal grande....za/
sob véu de humilda...de,
pode....emos ver/
Deus pequeni...no,
Deus envolto em fai..xa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you came
Not to condemn
But to forgive
Lord, have mercy on u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Kyrie Eleis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o que vos alegrais
Pelo pecador arrependido
Tende piedade de nó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te Eleison
Christe Eleison
Christe Eleis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lord, who forgives all those
Whom you love!
You heal our hearts!
Lord, have mercy on u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Kyrie Eleiso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os altos céus
Paz na terra a seus amado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vós louvam rei celeste
Os que foram libertado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ria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excelsis Deo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ria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excelsis De...o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 Pai Nós vos louvamos
Adoramos bem dizemos, damos
glória ao vosso nome, vossos dons
agradecemo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ome, all ye faithful
Joyful and triumphant
O come ye, oh come ye to Be--thlehem
Come and behold Him
Born the king of angel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Nosso Jesus Cristo Unigênito
do Pai vós, de Deus cordeiro Santo
Nossas culpas perdoai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junto do Pai,
Como nosso intercessor acolhei
Nossos pedidos atendei nosso clamo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Somente sois o
Santo o altíssimo
Senhor com o espírito
divino de Deus pai
no esplendo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in Excelsis Deo (2x)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parai o caminho
do Senhor, endireitai suas veredas.
toda a carne há de
ver a salvação do Nosso Deu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B
Venite Adoremus, Venite Adoremus
Venite A..do..re..mus,
Do..o..minu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s confins do universo contemplaram
a salvação do nosso Deus.
Os confins do universo contemplaram
a salvação do nosso Deu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ai ao Senhor Deus um canto novo,
porque ele fez prodígios!
Sua mão e o seu braço
forte e santo
alcançaram-lhe a vitória.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fez conhecer a salvação,
e às nações, sua justiça;
Recordou o seu amor sempre fiel
pela casa de Israel.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s confins do universo contemplaram*
a salvação do nosso Deus.
Aclamai o Senhor Deus,
ó terra inteira,
alegrai-vos e exultai!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ai salmos ao Senhor
ao som da harpa
e da cítara suave!
Aclamai, com os clarins
e as trombetas,
ao Senhor o Deus, o nosso Rei!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be a Jerusalém,
Virgem oferente sem igual
Vai apresenta ao Pai
teu Menino Luz que chegou no Natal
E junto a sua cruz,
quando Deus morrer fica de pé
Sim, Ele te salvou,
mas O ofereceste po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com toda fé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ãos vinde todos,
com alegres can.....tos /
oh vin...de, oh vin.....de
até....é Be....lém/
Vede nasci....do vosso
Rei eter.......no.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amos renovar
este Sacrifício de Jesus
Morte e Ressurreição:
vida que brotou de
sua oferta na Cruz
Mãe, vem nos ensinar
a fazer da vida uma oblação
Culto agradável 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é fazer oferta
do próprio coração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ly, holy, holy,Lord, God of Hosts,
heaven and earth are
full, are full of your glory.
Hosanna, Hosanna, Hosanna
in the highest.
Bendito é aquele que
vem em nome do Senhor
Hosana, Hosana, Hosana nas altura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 First Noel"
Chorus:
Noel, Noel, Noel, Noel
Born is the King of Is...rael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1:
The first Noel, the angel did say
Was to certain poor shepherds
In fields as they lay
F#m
In fields where they
Lay keeping their sheep
On a cold winter's nigh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at was so deep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orus:
Noel, Noel, Noel, Noel
Born is the King of Is...rael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2: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y looked up
And saw a star
Shining in the the East
Beyond them far
And to the earth
It gave great light
And so it continued
Both day and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ng, Choirs of angels
Sing in exultation
Sing all ye citizens
of heaven above!
Glory to God
Glory in the highest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se 3:
And by the light of that same star,
Three wise men came
From country far;
To seek for a King
Was their intent,
And to follow the star
wherever it went.]]></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amor nasceu em meio
ao frio de uma noite
Sem um lugar para ficar...
desaconchego sim
Palhas pra deitar e
ao seu redor os animais
que ali moravam
Mesmo sendo Rei, pobr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fez, só por amor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amor cresceu em meio
a nós e ao homem se igualou
Não procurou seus
interesses, não...
Do próximo quis lavar
os pés como sinal de igualdade
Na cruz se entregou
e perdoou só por amor]]></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dizer “Senhor,
te amo" sem mesmo vê-lo
E ser incapaz de amar
o outro que está ao
lado e se pode ver?!
O que não ama não conhece a Deus
Porque Deus é amor!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plesmente amar,
é o que importa para
quem quiser servir
Simplesmente amar,
é a condição maior,
suprema do servir
Eis a verdadeira vocação
Simplesmente amar,]]></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que importa para
quem quiser servir
Simplesmente amar,
é a condição maior,
suprema do servir
Eis a verdadeira vocação
simplesmente ama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ite Adoremus, Venite Adoremus
Venite A..do..re..mus,
Do..o..minus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y to the world, the Lord is come!
Let earth receive her King;
Let every heart prepare Him room,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Heaven and nature sing,
And Heaven and nature sing,
And Heaven, and Heaven,
and nature sing.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y to the earth, the Savior reigns!
Let men their songs employ;
While fields and floods,
rocks, hills and plains
Repeat the sounding joy,
Repeat the sounding joy,
Repeat, repeat, the sounding joy.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e rules the world
with truth and grace,
And makes the nations prove
The glories of His righteousness,
And wonders of His love,
And wonders of His love,
And wonders, wonders, of His love.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eliz Navidad, Feliz Navidad
Feliz Navidad, Prospero
Año y felicidad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eliz Navidad, Feliz Navidad
Feliz Navidad, Prospero
año y felicidad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 wanna wish you a Merry Christmas
I wanna wish you a Merry Christmas
I wanna wish you a Merry Christmas
From the bottom of my heart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 wanna wish you a Merry Christmas
I wanna wish you a Merry Christmas
I wanna wish you a Merry Christmas
From the bottom of my hear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umildes pastores deixam
seus reba...nhos/
e ale....gres aco....rrem
ao Re.....ei dos céus/
Nós igualmen...te,
cheios de alegri.....a
]]></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2026-08-05T01:53:57Z</dcterms:created>
  <dcterms:modified xsi:type="dcterms:W3CDTF">2026-08-05T01:53:57Z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