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presProps" Target="presProps.xml"/>
  <Relationship Id="rId92" Type="http://schemas.openxmlformats.org/officeDocument/2006/relationships/viewProps" Target="viewProps.xml"/>
  <Relationship Id="rId9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37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jpg"/>
  <Relationship Id="rId3" Type="http://schemas.openxmlformats.org/officeDocument/2006/relationships/image" Target="../media/bottom17.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jpg"/>
  <Relationship Id="rId3" Type="http://schemas.openxmlformats.org/officeDocument/2006/relationships/image" Target="../media/bottom19.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jpg"/>
  <Relationship Id="rId3" Type="http://schemas.openxmlformats.org/officeDocument/2006/relationships/image" Target="../media/bottom21.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jpg"/>
  <Relationship Id="rId3" Type="http://schemas.openxmlformats.org/officeDocument/2006/relationships/image" Target="../media/bottom23.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perdao24.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jpg"/>
  <Relationship Id="rId3" Type="http://schemas.openxmlformats.org/officeDocument/2006/relationships/image" Target="../media/bottom26.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jpg"/>
  <Relationship Id="rId3" Type="http://schemas.openxmlformats.org/officeDocument/2006/relationships/image" Target="../media/bottom28.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jpg"/>
  <Relationship Id="rId3" Type="http://schemas.openxmlformats.org/officeDocument/2006/relationships/image" Target="../media/bottom30.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jpg"/>
  <Relationship Id="rId3" Type="http://schemas.openxmlformats.org/officeDocument/2006/relationships/image" Target="../media/bottom32.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jpg"/>
  <Relationship Id="rId3" Type="http://schemas.openxmlformats.org/officeDocument/2006/relationships/image" Target="../media/bottom34.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jpg"/>
  <Relationship Id="rId3" Type="http://schemas.openxmlformats.org/officeDocument/2006/relationships/image" Target="../media/bottom36.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gloria37.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jpg"/>
  <Relationship Id="rId3" Type="http://schemas.openxmlformats.org/officeDocument/2006/relationships/image" Target="../media/bottom39.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jpg"/>
  <Relationship Id="rId3" Type="http://schemas.openxmlformats.org/officeDocument/2006/relationships/image" Target="../media/bottom41.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2.jpg"/>
  <Relationship Id="rId3" Type="http://schemas.openxmlformats.org/officeDocument/2006/relationships/image" Target="../media/bottom43.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4.jpg"/>
  <Relationship Id="rId3" Type="http://schemas.openxmlformats.org/officeDocument/2006/relationships/image" Target="../media/bottom45.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6.jpg"/>
  <Relationship Id="rId3" Type="http://schemas.openxmlformats.org/officeDocument/2006/relationships/image" Target="../media/bottom47.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8.jpg"/>
  <Relationship Id="rId3" Type="http://schemas.openxmlformats.org/officeDocument/2006/relationships/image" Target="../media/bottom49.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0.jpg"/>
  <Relationship Id="rId3" Type="http://schemas.openxmlformats.org/officeDocument/2006/relationships/image" Target="../media/bottom51.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lmo52.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3.jpg"/>
  <Relationship Id="rId3" Type="http://schemas.openxmlformats.org/officeDocument/2006/relationships/image" Target="../media/bottom54.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5.jpg"/>
  <Relationship Id="rId3" Type="http://schemas.openxmlformats.org/officeDocument/2006/relationships/image" Target="../media/bottom56.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7.jpg"/>
  <Relationship Id="rId3" Type="http://schemas.openxmlformats.org/officeDocument/2006/relationships/image" Target="../media/bottom58.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9.jpg"/>
  <Relationship Id="rId3" Type="http://schemas.openxmlformats.org/officeDocument/2006/relationships/image" Target="../media/bottom60.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1.jpg"/>
  <Relationship Id="rId3" Type="http://schemas.openxmlformats.org/officeDocument/2006/relationships/image" Target="../media/bottom62.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lamacao_ao_evangelho63.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4.jpg"/>
  <Relationship Id="rId3" Type="http://schemas.openxmlformats.org/officeDocument/2006/relationships/image" Target="../media/bottom65.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6.jpg"/>
  <Relationship Id="rId3" Type="http://schemas.openxmlformats.org/officeDocument/2006/relationships/image" Target="../media/bottom67.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8.jpg"/>
  <Relationship Id="rId3" Type="http://schemas.openxmlformats.org/officeDocument/2006/relationships/image" Target="../media/bottom69.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ofertorio70.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1.jpg"/>
  <Relationship Id="rId3" Type="http://schemas.openxmlformats.org/officeDocument/2006/relationships/image" Target="../media/bottom72.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3.jpg"/>
  <Relationship Id="rId3" Type="http://schemas.openxmlformats.org/officeDocument/2006/relationships/image" Target="../media/bottom74.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5.jpg"/>
  <Relationship Id="rId3" Type="http://schemas.openxmlformats.org/officeDocument/2006/relationships/image" Target="../media/bottom76.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7.jpg"/>
  <Relationship Id="rId3" Type="http://schemas.openxmlformats.org/officeDocument/2006/relationships/image" Target="../media/bottom78.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ofertorio79.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0.jpg"/>
  <Relationship Id="rId3" Type="http://schemas.openxmlformats.org/officeDocument/2006/relationships/image" Target="../media/bottom81.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2.jpg"/>
  <Relationship Id="rId3" Type="http://schemas.openxmlformats.org/officeDocument/2006/relationships/image" Target="../media/bottom83.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4.jpg"/>
  <Relationship Id="rId3" Type="http://schemas.openxmlformats.org/officeDocument/2006/relationships/image" Target="../media/bottom85.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86.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7.jpg"/>
  <Relationship Id="rId3" Type="http://schemas.openxmlformats.org/officeDocument/2006/relationships/image" Target="../media/bottom88.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jpg"/>
  <Relationship Id="rId3" Type="http://schemas.openxmlformats.org/officeDocument/2006/relationships/image" Target="../media/bottom8.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9.jpg"/>
  <Relationship Id="rId3" Type="http://schemas.openxmlformats.org/officeDocument/2006/relationships/image" Target="../media/bottom90.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1.jpg"/>
  <Relationship Id="rId3" Type="http://schemas.openxmlformats.org/officeDocument/2006/relationships/image" Target="../media/bottom92.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3.jpg"/>
  <Relationship Id="rId3" Type="http://schemas.openxmlformats.org/officeDocument/2006/relationships/image" Target="../media/bottom94.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5.jpg"/>
  <Relationship Id="rId3" Type="http://schemas.openxmlformats.org/officeDocument/2006/relationships/image" Target="../media/bottom96.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7.jpg"/>
  <Relationship Id="rId3" Type="http://schemas.openxmlformats.org/officeDocument/2006/relationships/image" Target="../media/bottom98.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99.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0.jpg"/>
  <Relationship Id="rId3" Type="http://schemas.openxmlformats.org/officeDocument/2006/relationships/image" Target="../media/bottom101.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2.jpg"/>
  <Relationship Id="rId3" Type="http://schemas.openxmlformats.org/officeDocument/2006/relationships/image" Target="../media/bottom103.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4.jpg"/>
  <Relationship Id="rId3" Type="http://schemas.openxmlformats.org/officeDocument/2006/relationships/image" Target="../media/bottom105.jp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6.jpg"/>
  <Relationship Id="rId3" Type="http://schemas.openxmlformats.org/officeDocument/2006/relationships/image" Target="../media/bottom107.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jpg"/>
  <Relationship Id="rId3" Type="http://schemas.openxmlformats.org/officeDocument/2006/relationships/image" Target="../media/bottom10.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8.jpg"/>
  <Relationship Id="rId3" Type="http://schemas.openxmlformats.org/officeDocument/2006/relationships/image" Target="../media/bottom109.jpg"/>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0.jpg"/>
  <Relationship Id="rId3" Type="http://schemas.openxmlformats.org/officeDocument/2006/relationships/image" Target="../media/bottom111.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2.jpg"/>
  <Relationship Id="rId3" Type="http://schemas.openxmlformats.org/officeDocument/2006/relationships/image" Target="../media/bottom113.jpg"/>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4.jpg"/>
  <Relationship Id="rId3" Type="http://schemas.openxmlformats.org/officeDocument/2006/relationships/image" Target="../media/bottom115.jpg"/>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116.jpg"/>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7.jpg"/>
  <Relationship Id="rId3" Type="http://schemas.openxmlformats.org/officeDocument/2006/relationships/image" Target="../media/bottom118.jpg"/>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9.jpg"/>
  <Relationship Id="rId3" Type="http://schemas.openxmlformats.org/officeDocument/2006/relationships/image" Target="../media/bottom120.jpg"/>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1.jpg"/>
  <Relationship Id="rId3" Type="http://schemas.openxmlformats.org/officeDocument/2006/relationships/image" Target="../media/bottom122.jpg"/>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3.jpg"/>
  <Relationship Id="rId3" Type="http://schemas.openxmlformats.org/officeDocument/2006/relationships/image" Target="../media/bottom124.jpg"/>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5.jpg"/>
  <Relationship Id="rId3" Type="http://schemas.openxmlformats.org/officeDocument/2006/relationships/image" Target="../media/bottom126.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1.jpg"/>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7.jpg"/>
  <Relationship Id="rId3" Type="http://schemas.openxmlformats.org/officeDocument/2006/relationships/image" Target="../media/bottom128.jpg"/>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9.jpg"/>
  <Relationship Id="rId3" Type="http://schemas.openxmlformats.org/officeDocument/2006/relationships/image" Target="../media/bottom130.jpg"/>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131.jpg"/>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2.jpg"/>
  <Relationship Id="rId3" Type="http://schemas.openxmlformats.org/officeDocument/2006/relationships/image" Target="../media/bottom133.jpg"/>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4.jpg"/>
  <Relationship Id="rId3" Type="http://schemas.openxmlformats.org/officeDocument/2006/relationships/image" Target="../media/bottom135.jpg"/>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6.jpg"/>
  <Relationship Id="rId3" Type="http://schemas.openxmlformats.org/officeDocument/2006/relationships/image" Target="../media/bottom137.jpg"/>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8.jpg"/>
  <Relationship Id="rId3" Type="http://schemas.openxmlformats.org/officeDocument/2006/relationships/image" Target="../media/bottom139.jpg"/>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0.jpg"/>
  <Relationship Id="rId3" Type="http://schemas.openxmlformats.org/officeDocument/2006/relationships/image" Target="../media/bottom141.jpg"/>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2.jpg"/>
  <Relationship Id="rId3" Type="http://schemas.openxmlformats.org/officeDocument/2006/relationships/image" Target="../media/bottom143.jpg"/>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final144.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jpg"/>
  <Relationship Id="rId3" Type="http://schemas.openxmlformats.org/officeDocument/2006/relationships/image" Target="../media/bottom13.jpg"/>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5.jpg"/>
  <Relationship Id="rId3" Type="http://schemas.openxmlformats.org/officeDocument/2006/relationships/image" Target="../media/bottom146.jpg"/>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7.jpg"/>
  <Relationship Id="rId3" Type="http://schemas.openxmlformats.org/officeDocument/2006/relationships/image" Target="../media/bottom148.jpg"/>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9.jpg"/>
  <Relationship Id="rId3" Type="http://schemas.openxmlformats.org/officeDocument/2006/relationships/image" Target="../media/bottom150.jpg"/>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1.jpg"/>
  <Relationship Id="rId3" Type="http://schemas.openxmlformats.org/officeDocument/2006/relationships/image" Target="../media/bottom152.jpg"/>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final153.jpg"/>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4.jpg"/>
  <Relationship Id="rId3" Type="http://schemas.openxmlformats.org/officeDocument/2006/relationships/image" Target="../media/bottom155.jpg"/>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6.jpg"/>
  <Relationship Id="rId3" Type="http://schemas.openxmlformats.org/officeDocument/2006/relationships/image" Target="../media/bottom157.jpg"/>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8.jpg"/>
  <Relationship Id="rId3" Type="http://schemas.openxmlformats.org/officeDocument/2006/relationships/image" Target="../media/bottom159.jpg"/>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0.jpg"/>
  <Relationship Id="rId3" Type="http://schemas.openxmlformats.org/officeDocument/2006/relationships/image" Target="../media/bottom161.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jpg"/>
  <Relationship Id="rId3" Type="http://schemas.openxmlformats.org/officeDocument/2006/relationships/image" Target="../media/bottom15.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12o Domingo Comum
23/06/20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w sweet to hold a newborn baby,
And feel the pride and joy he gives;
But greater still the calm assurance
This child can face
uncertain days because He Live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ecause He lives, I
can face tomorrow,
Because He lives, all fear is gone;
Because I know He holds the future,
and life is worth the living,
Just because He live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nd then one day, I'll
cross the river,
I'll fight life's final
war with pain;
And then, as death
gives way to vict'ry,
I'll see the lights
of glory and I'll know He liv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ecause He lives, I
can face tomorrow,
Because He lives, all fear is gone;
Because I know He holds the future,
and life is worth the living,
Just because He live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Perdã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que Te deixaste ferir
Do Teu sangue vem a paz!
Aqui estou, perdoa___me!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Ky____rie elei_son
Ky_ri_____e eleison
Ky____ri__e eleison
Ôoooo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Cristo, elevado na cruz
És amigo do pe____cador!
Aqui estou, perdoa___m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ris___te elei_son
Chris______te eleison
Chris______te eleison
Ôoooo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da morte, vencedor
Verdadeiro fi_lho de Deus!
Aqui estou, perdoa___m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Ky____rie elei_son
Ky_ri_____e eleison
Ky____ri__e eleison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Glóri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oria, Gloria, in excelcis Deo
Glory to God in the highest,
and on earth peace
to people of good will.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We praise you, we bless you,
we adore you, we glorify you,
we give you thanks
for your great glory,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ord God, Heavenly King,
O God, almighty Father.
Senhor Jesus Cristo,
Filho Unigenito,
Senhor Deus, Cordeiro
de Deus, Filho de Deus Pai:
Vós que tirais o pecado
do mundo, tende piedade de nó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ós que tirais o pecado
do mundo, acolhei a nossa súplica;
Vós que estais à
direita do Pai, tende
piedade de nós.
For you alone are the Holy One;
you alone are the Lord.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You alone are the Most
High, Jesus Chris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with the Holy Spiri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 the glory of God, the Father.
Amen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lm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rimeira Parte:
Deus enviou seu filho amado
Para morrer, em meu lugar
Na cruz pagou, por meus pecados
Mas o sepulcro vazio
está, porque ele vive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ai graças ao Senhor,
porque ele é bom!
"Eterna é a sua misericórdia!"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A casa de Israel agora o diga:
“Eterna é a sua misericórdia!’
A casa de Aarão agora o diga:
“Eterna é a sua misericórdia!”
Os que temem o Senhor,
agora o digam:
“Eterna é a sua misericórdia!”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Empurram-me, tentando
derrubar-me,
mas veio o Senhor em meu socorro.
O Senhor é minha força
e o meu canto,
e tornou-se para mim o Salvador.
“Clamores de alegria e de vitória
ressoem pelas tendas dos fiéi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3. “A pedra que os
pedreiros rejeitaram
tornou-se agora pedra angular.
Pelo Senhor é que
foi feito tudo isso:
Que maravilhas ele
fez a nossos olhos!
Este é o dia que o]]></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fez para nós,
Alegremo-nos e nele exultemos!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clamação ao Evangelho]]></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leluia, a---le-lui-a!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ostrai-nos, ó Senhor,
Vossa bondade
e a Vossa salvação nos concedei!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leluia, a---le-lui-a!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Ofertóri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Porque Ele vive, eu
posso crer no amanhã
Porque Ele vive, temor não há
Mas eu bem sei, que o meu futuro
Está nas mãos do
meu Jesus que vivo está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não sou nada, e do pó nasci
Mas tu me amas e morreste por mim
Diante da cruz, só posso exclamar
Teu sou, teu sou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oma as minhas mãos, te peço
Toma meus lábios, te amo
Toma minha vida, ó pai teu sou
Teu sou, teu sou, teu sou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ando de joelhos, te olho ó Jesus
Vejo tua grandeza e a minha pequenez
Que posso dar te eu, só meu ser
Teu sou, Teu sou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oma as minhas mãos, te peço
Toma meus braços, te amo
Toma minha vida, ó pai teu sou
Teu sou, teu sou, teu sou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Ofertório]]></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ake our bread,
We ask you take our hearts,
We love you, take our lives,
O Father, we are yours, we are yours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Yours as we stand at
the table you set
Yours as we eat the
bread our hearts can't forget
We are the signs of
your life with us yet,
We are yours, we are yours.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Your holy people stand
washed in your blood,
Spirit-filled, yet
hungry, we await your food.
Poor though we are,
we have brought ourselves to you.
We are yours, we are yours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e o Senhor
Deus do Universo (2x)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nda Parte:
Um dia eu vou, cruzar os rios
E verei então, um Céu de Luz
E verei que lá, em plena glória
Vitorioso, vive e reina o meu Jesus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eu e a terra proclaman
a vossa gloria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sana, Hosana, Hosana
Hosana no alto dos Ceus
Hosana, Hosana, Hosana,
Hosana, Cantemos ao Senhor.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lessed His he who
comes in name of the Lord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sanna, Hosanna, Hosanna
Hosanna in the highest
Hosanna, Hosanna, Hosanna
Hosanna we sing to the Lord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sanna, Hosanna, Hosanna
Hosanna in the highest
Hosanna, Hosanna, Hosanna
Hosanna we sing to the Lord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ificai e reuni o vosso povo.
Fazei de nós um só
corpo e um só espírito.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doramus, Adoramus,
Adoramus Te (Adoramus)
Adoramus, Adoramus,
Adoramus Te, Domine.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is o mistério da fé!
Anunciamos, Senhor, a Vossa morte
E proclamamos a Vossa ressurreição
Vinde, Senhor Jesu-------us!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r Cristo, com Cristo, em Cristo
Na unidade do Espírito Santo.
Toda honra, toda glória
agora e para sempr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Porque Ele vive, eu
posso crer no amanhã
Porque Ele vive, temor não há
Mas eu bem sei, que o meu futuro
Está nas mãos do
meu Jesus que vivo está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ém! A--a--a...amém!
A--a--a...amém! Amém!
A...mém! A--a--a...amém!
A--a--a...amém! Amém!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miserere no...bis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miserere no...bis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dona nobis pa...cem.
Dona nobis pa...cem!
Dona no...bis pa...cem!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iante de tua presença
me encontro, Senhor, Deus infinito
O teu olhar me acompanha
e sabes quem sou
Ao enxergar tua grandeza
e minha pequenez, eu reconheço
Que minha história
é nada sem o teu amor]]></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r isso venho te buscar
Porque eu preciso,
meu Deus, em teus braços estar
Morar em teu coração
e entregar-me a ti, inteiramente
Me abandonarei em ti, Senhor
Em ti repousarei
A tua ternura me acolhe]]></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m refúgio seguro encontrei
O meu coração venho a ti render
Toma meu ser, meu querer
Recebe, Senhor, minha vida
Como prova viva de amor
Em teu altar, Senhor
]]></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r isso venho te buscar
Porque eu preciso,
meu Deus, em teus braços estar
Morar em teu coração
e entregar-me a ti, inteiramente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 abandonarei em ti, Senhor
Em ti repousarei
A tua ternura me acolhe
Um refúgio seguro encontrei
O meu coração venho a ti render
Toma meu ser, meu querer
Recebe, Senhor, minha vida
Como prova viva de amo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m teu altar, Senhor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 abandonarei no teu amor
Em teu altar, Senhor
Me abandonarei no teu amor
Em teu altar Senhor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e still, for the presence
of the Lord,
the Holy One is here.
Come, bow before Him now,
with reverence and fear.
]]></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 Him no sin is found,
we stand on holy ground.
Be still, for the presence
of the Lord,
the Holy One is here.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e still, for the glory of the Lord,
is shining all around.
He burns with holy fire,
with splendour He is crowned.
]]></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w awesome is the sight,
our radiant King of Light!
Be still, for the glory of the Lord,
is shining all around.
]]></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e still, for the power of the Lord,
is moving in this place.
He comes to cleanse and heal,
to minister His grace.
]]></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o work too hard for Him,
in faith receive from Him.
Be still, for the power of the Lord,
is moving in this place.
]]></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Fina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od sent His son, they
called Him, Jesus;
He came to love, heal and forgive;
He lived and died to buy my pardon,
An empty grave is there
to prove my Savior lives!
]]></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o são belos os
pés do mensageiro que anuncia a paz
Co..mo são belos os
pés do mensageiro
que anuncia o Senhor
]]></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le vive, Ele reina,
Ele é De...eus e Senhor
Ele vive, Ele reina,
Ele é De...eus e Senhor
]]></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m dia eu vo(um dia
eu vo) cruzar os rios e verei então
o céu de lu...z e
verei kilar (e verei
kilar) em plena glória
vitorioso vive renina meu Jesus
Porque ele vive eu
posso perdoar manha por que ele vive]]></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mor não a mais eu
pensei que o meu futuro
Esta nas mãos do meu
jesus que vive esta!
]]></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Final]]></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w lovely on the mountains
are the feet of Him
Who brings good news, good news
Announcing peace, proclaiming
news of happiness
Our God reigns, our God reigns
Our God reigns, our God reigns
Our God reigns, our God reigns]]></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You watchmen lift your
voices joyfully as one
Shout for your King, your King,
See eye to eye the
Lord restoring Zion
Your God reigns, your God reigns!
]]></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Wasteplaces of Jerusalem
break forth with joy
We are redeemed, redeemed
The Lord has saved
and comforted His people
Our God reigns, our God reigns!
]]></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ds of the earth,
see the salvation of your God
Jesus is Lord, is Lord.
Before the nations
He has bared His holy arm
Our God reigns, our God reign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ecause He lives, I
can face tomorrow,
Because He lives, all fear is gone;
Because I know He holds the future,
and life is worth the living,
Just because He lives!
]]></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2026-08-03T22:51:14Z</dcterms:created>
  <dcterms:modified xsi:type="dcterms:W3CDTF">2026-08-03T22:51:14Z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