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presProps" Target="presProps.xml"/>
  <Relationship Id="rId76" Type="http://schemas.openxmlformats.org/officeDocument/2006/relationships/viewProps" Target="viewProps.xml"/>
  <Relationship Id="rId77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6601635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6.jpg"/>
  <Relationship Id="rId3" Type="http://schemas.openxmlformats.org/officeDocument/2006/relationships/image" Target="../media/bottom17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8.jpg"/>
  <Relationship Id="rId3" Type="http://schemas.openxmlformats.org/officeDocument/2006/relationships/image" Target="../media/bottom19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0.jpg"/>
  <Relationship Id="rId3" Type="http://schemas.openxmlformats.org/officeDocument/2006/relationships/image" Target="../media/bottom21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2.jpg"/>
  <Relationship Id="rId3" Type="http://schemas.openxmlformats.org/officeDocument/2006/relationships/image" Target="../media/bottom2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5.jpg"/>
  <Relationship Id="rId3" Type="http://schemas.openxmlformats.org/officeDocument/2006/relationships/image" Target="../media/bottom26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7.jpg"/>
  <Relationship Id="rId3" Type="http://schemas.openxmlformats.org/officeDocument/2006/relationships/image" Target="../media/bottom28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9.jpg"/>
  <Relationship Id="rId3" Type="http://schemas.openxmlformats.org/officeDocument/2006/relationships/image" Target="../media/bottom30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1.jpg"/>
  <Relationship Id="rId3" Type="http://schemas.openxmlformats.org/officeDocument/2006/relationships/image" Target="../media/bottom32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3.jpg"/>
  <Relationship Id="rId3" Type="http://schemas.openxmlformats.org/officeDocument/2006/relationships/image" Target="../media/bottom34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35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6.jpg"/>
  <Relationship Id="rId3" Type="http://schemas.openxmlformats.org/officeDocument/2006/relationships/image" Target="../media/bottom37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8.jpg"/>
  <Relationship Id="rId3" Type="http://schemas.openxmlformats.org/officeDocument/2006/relationships/image" Target="../media/bottom39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0.jpg"/>
  <Relationship Id="rId3" Type="http://schemas.openxmlformats.org/officeDocument/2006/relationships/image" Target="../media/bottom41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2.jpg"/>
  <Relationship Id="rId3" Type="http://schemas.openxmlformats.org/officeDocument/2006/relationships/image" Target="../media/bottom43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48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9.jpg"/>
  <Relationship Id="rId3" Type="http://schemas.openxmlformats.org/officeDocument/2006/relationships/image" Target="../media/bottom50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1.jpg"/>
  <Relationship Id="rId3" Type="http://schemas.openxmlformats.org/officeDocument/2006/relationships/image" Target="../media/bottom5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3.jpg"/>
  <Relationship Id="rId3" Type="http://schemas.openxmlformats.org/officeDocument/2006/relationships/image" Target="../media/bottom54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5.jpg"/>
  <Relationship Id="rId3" Type="http://schemas.openxmlformats.org/officeDocument/2006/relationships/image" Target="../media/bottom56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7.jpg"/>
  <Relationship Id="rId3" Type="http://schemas.openxmlformats.org/officeDocument/2006/relationships/image" Target="../media/bottom58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0.jpg"/>
  <Relationship Id="rId3" Type="http://schemas.openxmlformats.org/officeDocument/2006/relationships/image" Target="../media/bottom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2.jpg"/>
  <Relationship Id="rId3" Type="http://schemas.openxmlformats.org/officeDocument/2006/relationships/image" Target="../media/bottom63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4.jpg"/>
  <Relationship Id="rId3" Type="http://schemas.openxmlformats.org/officeDocument/2006/relationships/image" Target="../media/bottom65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6.jpg"/>
  <Relationship Id="rId3" Type="http://schemas.openxmlformats.org/officeDocument/2006/relationships/image" Target="../media/bottom6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8.jpg"/>
  <Relationship Id="rId3" Type="http://schemas.openxmlformats.org/officeDocument/2006/relationships/image" Target="../media/bottom69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70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1.jpg"/>
  <Relationship Id="rId3" Type="http://schemas.openxmlformats.org/officeDocument/2006/relationships/image" Target="../media/bottom72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3.jpg"/>
  <Relationship Id="rId3" Type="http://schemas.openxmlformats.org/officeDocument/2006/relationships/image" Target="../media/bottom74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75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8.jpg"/>
  <Relationship Id="rId3" Type="http://schemas.openxmlformats.org/officeDocument/2006/relationships/image" Target="../media/bottom79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0.jpg"/>
  <Relationship Id="rId3" Type="http://schemas.openxmlformats.org/officeDocument/2006/relationships/image" Target="../media/bottom81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2.jpg"/>
  <Relationship Id="rId3" Type="http://schemas.openxmlformats.org/officeDocument/2006/relationships/image" Target="../media/bottom83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4.jpg"/>
  <Relationship Id="rId3" Type="http://schemas.openxmlformats.org/officeDocument/2006/relationships/image" Target="../media/bottom85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6.jpg"/>
  <Relationship Id="rId3" Type="http://schemas.openxmlformats.org/officeDocument/2006/relationships/image" Target="../media/bottom87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8.jpg"/>
  <Relationship Id="rId3" Type="http://schemas.openxmlformats.org/officeDocument/2006/relationships/image" Target="../media/bottom8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0.jpg"/>
  <Relationship Id="rId3" Type="http://schemas.openxmlformats.org/officeDocument/2006/relationships/image" Target="../media/bottom91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ao_de_gracas92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3.jpg"/>
  <Relationship Id="rId3" Type="http://schemas.openxmlformats.org/officeDocument/2006/relationships/image" Target="../media/bottom94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5.jpg"/>
  <Relationship Id="rId3" Type="http://schemas.openxmlformats.org/officeDocument/2006/relationships/image" Target="../media/bottom96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7.jpg"/>
  <Relationship Id="rId3" Type="http://schemas.openxmlformats.org/officeDocument/2006/relationships/image" Target="../media/bottom98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9.jpg"/>
  <Relationship Id="rId3" Type="http://schemas.openxmlformats.org/officeDocument/2006/relationships/image" Target="../media/bottom100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ao_de_gracas101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2.jpg"/>
  <Relationship Id="rId3" Type="http://schemas.openxmlformats.org/officeDocument/2006/relationships/image" Target="../media/bottom103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4.jpg"/>
  <Relationship Id="rId3" Type="http://schemas.openxmlformats.org/officeDocument/2006/relationships/image" Target="../media/bottom105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6.jpg"/>
  <Relationship Id="rId3" Type="http://schemas.openxmlformats.org/officeDocument/2006/relationships/image" Target="../media/bottom107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.jpg"/>
  <Relationship Id="rId3" Type="http://schemas.openxmlformats.org/officeDocument/2006/relationships/image" Target="../media/bottom10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8.jpg"/>
  <Relationship Id="rId3" Type="http://schemas.openxmlformats.org/officeDocument/2006/relationships/image" Target="../media/bottom10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0.jpg"/>
  <Relationship Id="rId3" Type="http://schemas.openxmlformats.org/officeDocument/2006/relationships/image" Target="../media/bottom11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2.jpg"/>
  <Relationship Id="rId3" Type="http://schemas.openxmlformats.org/officeDocument/2006/relationships/image" Target="../media/bottom113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4.jpg"/>
  <Relationship Id="rId3" Type="http://schemas.openxmlformats.org/officeDocument/2006/relationships/image" Target="../media/bottom115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6.jpg"/>
  <Relationship Id="rId3" Type="http://schemas.openxmlformats.org/officeDocument/2006/relationships/image" Target="../media/bottom117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8.jpg"/>
  <Relationship Id="rId3" Type="http://schemas.openxmlformats.org/officeDocument/2006/relationships/image" Target="../media/bottom119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20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1.jpg"/>
  <Relationship Id="rId3" Type="http://schemas.openxmlformats.org/officeDocument/2006/relationships/image" Target="../media/bottom122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3.jpg"/>
  <Relationship Id="rId3" Type="http://schemas.openxmlformats.org/officeDocument/2006/relationships/image" Target="../media/bottom124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5.jpg"/>
  <Relationship Id="rId3" Type="http://schemas.openxmlformats.org/officeDocument/2006/relationships/image" Target="../media/bottom12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.jpg"/>
  <Relationship Id="rId3" Type="http://schemas.openxmlformats.org/officeDocument/2006/relationships/image" Target="../media/bottom12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7.jpg"/>
  <Relationship Id="rId3" Type="http://schemas.openxmlformats.org/officeDocument/2006/relationships/image" Target="../media/bottom128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9.jpg"/>
  <Relationship Id="rId3" Type="http://schemas.openxmlformats.org/officeDocument/2006/relationships/image" Target="../media/bottom130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31.jpg"/>
  <Relationship Id="rId3" Type="http://schemas.openxmlformats.org/officeDocument/2006/relationships/image" Target="../media/bottom132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5o Domingo da Quaresma
22/03/2026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Kyrie Eleison, Kyrie
Eleison, Ky-ri-ie Ele-e-e-ison
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o ladrão perdoado,
encontro o paraíso ao teu lado
Lembra-te de mim, pecador
por tua cruz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riste Eleison (3x)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a pecadora caída,
derramo aos teus pés minha vida
Vê as lagrimas do
meu coração e salva-me!
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 Senhor toda graça e redenção!
No Senhor toda graça e redenção!
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s profundezas eu
clamo a vós, Senhor,
escutai a minha voz!
Vossos ouvidos estejam bem atentos
ao clamor da minha prece!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levardes em conta nossas faltas,
quem haverá de subsistir?
Mas em vós se encontra o perdão,
eu vos temo e em vós espero.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o Senhor ponho a minha esperança,
espero em sua palavra.
A minh'alma espera no Senhor
mais que o vigia pela aurora.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pere Israel pelo Senhor,
mais que o vigia pela aurora!
Pois no Senhor se encontra
toda graça
e copiosa redenção.
Ele vem libertar a Israel
de toda a sua culpa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É como a chuva que
lava, é como o fogo que arrasa
Tua palavra é assim
Não passa por mim
sem deixar um sinal
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nho medo de não responder
De fingir que não escutei
Tenho medo de ouvir Teu chamado
Virar do outro lado
e fingir que não sei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É como a chuva que
lava, é como o fogo que arrasa
Tua palavra é assim
Não passa por mim
sem deixar um sinal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nho medo de não perceber
De não ver o teu amor passar
Tenho medo de estar
distraído, magoado, ferido
E então me fechar.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É como a chuva que
lava, é como fogo que arrasa
Tua palavra é assim
Não passa por mim
sem deixar um sinal
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nho medo de estar a gritar
E negar o meu coração
Tenho medo de Cristo
que passa, oferece uma graça
E eu digo que nao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rimeira Parte 2x:
Venho senhor minha
vida oferecer, como
oferta de amor e sacrifício
Quero a minha vida
a ti entregar como
oferta viva em teu altar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o 2x:
Pois pra te adorar
Foi que eu nasci
Cumpra em mim
O teu querer
Faça o que está em teu coração
E que a cada dia eu
queira mais e mais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R:Eis o tempo de conversão,
Eis o dia da salvação:
Ao Pai voltemos, juntos andemos.
Eis o tempo de conversão!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ar ao teu lado senhor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que a cada dia eu
queira mais e mais
estar ao teu lado senhor
Estar ao teu lado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ar ao teu lado senhor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.
Senhor Deus do univer-so.
o céu e a terra proclamam
a Vossa glória.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.
Senhor Deus do univer-so.
o céu e a terra proclamam
a Vossa glória.
Hosana no alto céu!
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to é aquele que vem.
em nome do Senhor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sana, hosana no alto céu.
Hosana, hosana no alto
céu. (sobe o tom)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 é o Senhor.
Senhor Deus do universo.
o céu e a terra proclamam
a Vossa glória.
Hosana no alto céu!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Os caminhos do Senhor
são verdade, são amor:
dirigi os passos meus:
em vós espero, Ó Senhor!
Ele guia ao bom caminho
quem errou e quer voltar:
Ele é bom, fiel e justo:
Ele busca e vem salvar.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 que
tirais o pecado do mundo
Tende piedade, piedade de nós
Cordeiro de Deus que
tirais o pecado do mundo
Tende piedade, piedade de nós
Cordeiro de Deus que
tirais o pecado do mundo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ai-nos a paz, a vossa paz
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antar a beleza da
vida, presente do amor sem igual
Missão do Teu povo
escolhido! Senhor,
vem livrar-nos do mal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em dar-nos Teu Filho,
Senhor, sustento no pão e no vinho
E a força do Espírito
Saaanto. Unindo Teu povo a caminho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lar do Teu filho
às nações, vivendo como Ele viveu
Missão do Teu povo
escolhido, Senhor,
vem cuidar do que é Teu
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iver o perdão sem
medida, servir sem jamais condenar
Missão do Teu povo
escolhido, Senhor, vem conosco ficar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rguer os que estão
humilhados, doar-se
aos pequenos, aos pobres
Missão do Teu povo
escolhido, Senhor,
nossas forças redobre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uscar a verdade, a
justiça, nas trevas
brilhar como a luz
Missão do Teu povo
escolhido, Senhor nossos
passos conduz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ndar os caminhos do
mundo, plantando Teu Reino de paz
Missão do Teu povo
escolhido, Senhor,
nossos passos refaz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Viverei com o Senhor:
Ele é o meu sustento.
Eu confio, mesmo quando
Minha dor não mais aguento.
Tem valor aos olhos seus
meu sofrer e meu morrer:
libertai o vosso servo
e fazei-o reviver! (Sl. 116)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Fazer deste mundo um
só povo, fraterno,
a serviço da vida
Missão do Teu povo
escolhido, Senhor,
vem nutrir nossa lida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ção de Graças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ma de cristo, santificai-nos
Am7
Corpo de cristo, salvai-nos
Sangue de cristo, inebriai-nos
Água do lado de cristo, lavai-nos
Paixão de cristo,confortai-nos
Ó bom Jesus, ouvi-nos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doramus te
Laudamos te, domine
Adoramus te
Laudamos te, domine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m vossas chagas, escondei-nos
Am7
Do inimigo, defendei-nos
Não permitais que
nos separemos de vós
Na hora da nossa morte, chamai-nos
Para louvar-vos com vossos santos
Pela eternidade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doramus te
Laudamos te, domine
Adoramus te
Laudamos te, domine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ção de Graças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us está aqui nesse momento
Sua presença é real em meu viver
Entregue a sua vida e seus problemas
Fale com Deus
Ele vai ajudar você
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us te trouxe aqui
Para aliviar o seu sofrimento
É Ele o autor da fé
Do princípio ao fim
Em todos seus tormentos
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ainda se vier noite traiçoeira
Se a cruz pesada for
Em7
Cristo estará contigo
O mundo pode até
Fazer você chorar
Mas Deus te quer sorrindo
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é a luz do meu caminho;
Ela é vida, é alegria:
Vou guardá-la com carinho.
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ainda se vier noites traiçoeiras
Se a cruz pesada for
Em7
Cristo estará contigo
O mundo pode a_té
Fazer você chorar
Mas Deus te quer sorrindo
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ja qual for o seu problema
Fale com Deus, ele vai ajudar você
Após a dor vem a alegria
Deus é o amor
E não te deixará sofrer
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us te trouxe aqui
Para aliviar o seu sofrimento
É Ele o autor da fé
Do princípio ao fim
Em todos seus tormentos
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ainda se vier noite traiçoeira
Se a cruz pesada for
Em7
Cristo estará contigo
O mundo pode até
Fazer você chorar
Mas Deus te quer sorrindo
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 ainda se vier noites traiçoeiras
Se a cruz pesada for
Em7
Cristo estará contigo
O mundo pode a_té
Fazer você chorar
Mas Deus te quer sorrindo
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Mas Deus te quer sorrindo
Mas Deus te quer sorrindo
Mas Deus te quer sorrindo
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ás aqui agraciada
Posso sentir seu perfume
Estás aqui Mãe do meu Senhor
Vem ficar perto de mim
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stás aqui agraciada
Posso sentir seu perfume
Estás aqui Mãe do meu Senhor
Vem ficar perto de mim
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eiro de Rosas, neste lugar
Maria aqui está
E o Espírito de Deus descerá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ua lei, seu mandamento
é viver a caridade:
Caminhemos todos juntos,
Construindo a unidade! (Sl. 119)
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eiro de Rosas, neste lugar
A rainha presente está
Pentecostes aconte..ce..rá
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eiro de Rosas, neste lugar
Maria aqui está
E o Espírito de Deus descerá
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eiro de Rosas, neste lugar
A rainha presente está
Pentecostes aconte..ce..rá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mo a ovelha perdida,
pelo pecado ferida
Eu te suplico perdão, ó bom pastor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2">
  <a:themeElements>
    <a:clrScheme name="Theme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72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2026-04-24T03:08:00Z</dcterms:created>
  <dcterms:modified xsi:type="dcterms:W3CDTF">2026-04-24T03:08:00Z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