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4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8o Domingo do tempo comum
15/10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Aleluia, Aleluia, Aleluia, Aleluia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rso
Alguém do povo exclama:
“Como é grande, Óh Senhor!
Quem te gerou e alimentou."
Jesus responde ; “Óh! Mulher,
Pra mim é feliz, que
soube ouvir a voz de
Deus e tudo guardou"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Aleluia, Aleluia, Aleluia, Aleluia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ão e vinho te apresentamos
nesse altar
Como sinal que tu recolhes
nossa oferta
Tudo o que somos deixamos aqui (2x)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um milagre que se dá
O pão e o vinho em corpo e sangue
Vão se transformar
Não ha limites para o amor
Vem transformar também minha vida
Oh senhor, é teu esse
milagre de amor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rezentos anos de Aparecida
Trezentos anos de devoção
Nossa Senhora das águas surgida
Aponta o caminho de um Brasil irmão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solo intro) (20 -
22 - 23 - 22 - 10 - 22)
(20 - 22 - 23 - 22 - 20 - 32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dedilhado)
A primeira que comungou
foi a Virgem Maria
A primeira que recebeu
Jesus no coração
A primeira que anunciou
foi a Virgem Maria
E gerou na fé o Profeta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de Isabel nasceu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batida)
Foi por ela que aconteceu
a primeira adoração
E quando os magos a
encontraram houve a
primeira grande exposiçã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primeira que anunciou
foi a Virgem Maria (foi Maria...)
A primeira que recebeu
Jesus no coração
Foi por ela que aconteceu
a primeira adoração (ôôôu)
E quando os magos a
encontraram houve 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grande exposiçã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s a Senhora de nossas
famílias intercessora
e sustento na dor
És a Senhora das mãos
que partilham A vida,
os sonhos, a paz e o amor
És a Senhora dos mais
pequeninos dos corações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Mãe, capela do santíssimo
Sacrário do amor
Expõe para nós teu filho
Expõe para nós teu filho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, capela do santíssimo
Morada do Senhor
Expõe para nós teu filho
Expõe para nós teu filho
Primeiro ostensório do Senh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e do Céu morena,
Senhora da América latina
De olhar e caridade
tão divina, de cor
igual a cor de tantas raças
Virgem tão serena,
Senhora destes povos tão sofridos
Patrona dos pequenos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primidos, derrama
sobre nós as tuas graças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rrama sobre os jovens
tua luz, aos pobres
vem mostrar o teu Jesus
Ao mundo inteiro traz
o teu amor de mãe
Ensina quem tem tudo
a partilhar, Ensina
quem tem pouco a não cansar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faz o nosso povo caminhar em paz
Derrama a esperança
sobre nós, Ensina
o povo a não calar a voz
Desperta o coração
de quem não acordou
Ensina que a justiça
é condição de construir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mundo mais irmão
E faz o nosso povo conhecer Jesus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chucados sem luz
És a estrela a guiar
os caminhos dar rumo
certo apontando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enho cantar meu canto,
cheio de amor e vida
Venho louvar aquela
a quem chamo &#34;senhora
de aparecida&#34;
Venho louvar Maria
mãe do libertado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 louvar a virgem
de cor morena, por seu amor
Venho louvar a virgem
de cor morena por seu amor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lembrar os fatos
que aconteceram naquele dia
Quando por entre as
redes, aquela imagem aparecia
Vendo surgir das águas
a tosca imagem de negra cor
Agradeceram todos à
mãe de Cristo por tanto amor (2x)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entender o culto
que começou, desde aquele dia
Muitos não compreendem,
dizendo ser uma idolatria
Mas neste simbolismo
daquela imagem, de negra cor
Chega-se com Maria
ao santuário do salvador (2x)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rno a lembrar os
fatos que agora tocam a tanta gente
Esta senhora humilde,
de cor morena, se fez presente
Numa nação, aonde
imperava a mancha da escravidão
Nossa senhora escura
nos diz que o crist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quer irmãos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que eu vejo gente
voltar contente de aparecida
Penso na minha igreja
com os pequenos comprometida
Penso nas diferenças
que ainda ferem o meu país
Peço que a mãe do
cristo conduza o povo ao final feliz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eu me fiz romeiro
sem ilusão e sem utopia
Fui visitar a casa
que construíram pra mãe maria
E, no meu jeito simples
de entender esta devoção
Virgem morena eu disse:
Conduz meu povo à libertaçã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s a Senhora morena
das cores as diferenças
em Ti encontram paz
A nossa pátria de
tantos amores a Ti
venera e o respeito refaz
És mãe que ensina
a ficarmos em pé lança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mentes mesmo em meio a dor
Tua confiança nos
mostra que a fé É
a maior força se unida ao amo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2026-08-02T21:13:13Z</dcterms:created>
  <dcterms:modified xsi:type="dcterms:W3CDTF">2026-08-02T21:13:13Z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