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9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7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o Domingo Quaresma
26/02/20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Cristo que vieste chamar
Os pecadores humilha-ado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intercedeis por nós
Junto a Deus Pai que nos perdoa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ó Senhor, tende piedade,
pois pecamos contra Vós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Tende piedade, ó
meu Deus, misericórdia!
Na imensidão de vosso
amor, purificai-me!
Lavai-me todo inteiro do pecado,
e apagai completamente
a minha culpa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u reconheço toda
a minha iniqüidade,
o meu pecado está
sempre à minha frente.
Foi contra vós, só
contra vós, que eu pequei,
pratiquei o que é
mau aos vossos olhos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Criai em mim um
coração que seja puro,
dai-me de novo um espírito
decidido.
Ó Senhor, não me
afasteis de vossa face,
nem retireis de mim
o vosso Santo Espírito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Dai-me de novo a
alegria de ser salvo
e confirmai-me com
espírito generoso!
Abri meus lábios,
ó Senhor, para cantar,
e minha boca anunciará
vosso louvor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de por todo mundo,
pregai o Evangelho,
a justiça e a paz. Falai em
meu nome sem medo,
estarei convosco e
não vos deixarei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ste meu povo sofrido,
cansado, abatido, Senhor,
compaixão!
Parecem ovelhas sem
pastores, que marcham
entre lobos, na
escuridão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sois o sal que
dá gosto, a luz que
ilumina as trevas da dor. Não vos
torneis sal insosso,
nem luz apagada, brilhai por amor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nha vida tem sentido
Cada vez que eu venho aqui
E te faço o meu pedido
De não me esquecer de ti
Meu amor é como este pão
Que era trigo que alguém
plantou depois colheu
E depois tornou-se salvaçã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deu mais vida e alimentou
o povo meu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te ofereço este pão
Eu te ofereço o meu amor
Eu te ofereço este pão
Eu te ofereço o meu amor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nha vida tem sentido
Cada vez que eu venho aqui
E te faço o meu pedido
De não me esquecer de ti
Meu amor é como este vinho
Que era fruto que alguém
plantou depois colheu
E depois encheu-se de carinh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:Eis o tempo de conversão,
Eis o dia da salvação:
Ao Pai voltemos, juntos andemos.
Eis o tempo de conversão!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deu mais vida e saciou o povo meu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te ofereço vinho e pão
Eu te ofereço o meu amor
Eu te ofereço este pão
Eu te ofereço o meu amor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vim para que todos tenham vida
Que todos tenham vida plenamente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s caminhos do Senhor
são verdade, são amor:
dirigi os passos meus:
em vós espero, Ó Senhor!
Ele guia ao bom caminho
quem errou e quer voltar:
Ele é bom, fiel e justo:
Ele busca e vem salva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constrói a tua vida
em comunhão com teu Senhor
reconstrói a tua vida
em comunhão com teu irmão
Am7
onde está o teu irmão
Eu estou presente nele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vim para que todos tenham vida
Que todos tenham vida plenamente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passei fazendo o
bem, eu curei todos os males
Hoje és minha presença
junto a todo sofredor
Am7
Onde sofre o teu irmão
Eu estou sofrendo nele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vim para que todos tenham vida
Que todos tenham vida plenamente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treguei a minha vida
pela salvação de todos
Reconstrói, protege
a vida de indefesos e inocentes
Onde morre o teu irmão,
eu estou morrendo nele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vim para que todos tenham vida
Que todos tenham vida plenamente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m buscar e vim salvar
o que estava já perdido
Busca, salva e reconduze
a quem perdeu toda a esperança
Onde salvas teu irmão,
tu me estás salvando nele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vim para que todos tenham vida
Que todos tenham vida plenamente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de Nazaré, Maria me cativou
Fez mais forte a minha fé,
E por filho me adotou.
Às vezes eu paro e fico a pensar
E sem perceber me vejo a rezar
O meu coração se põe a cantar
Pra Virgem de Nazaré
Menina que Deus amou e escolheu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Viverei com o Senhor:
Ele é o meu sustento.
Eu confio, mesmo quando
Minha dor não mais aguento.
Tem valor aos olhos seus
meu sofrer e meu morrer:
libertai o vosso servo
e fazei-o reviver! (Sl. 116)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Mãe de Jesus, o Filho de Deus
Maria que o povo inteiro elegeu
Senhora e Mãe do céu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Ave Maria,
Ave Maria, Mãe de Jesus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eu quero bem
Maria do puro amor
Igual a você ninguém
Mãe pura do meu Senhor.
Em cada mulher que a terra criou
Um traço de Deus Maria deixou
Um sonho de Mãe Maria plantou
Pro mundo encontrar a paz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fez o Cristo falar
Maria que fez Jesus caminhar
Maria que só viveu pra seu Deus
Maria do povo meu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a luz do meu caminho;
Ela é vida, é alegria:
Vou guardá-la com carinho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ua lei, seu mandamento
é viver a caridade:
Caminhemos todos juntos,
Construindo a unidade! (Sl. 119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vieste salvar
Os corações arrependi..idos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2026-08-02T21:20:51Z</dcterms:created>
  <dcterms:modified xsi:type="dcterms:W3CDTF">2026-08-02T21:20:51Z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