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66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agrada Familia
31/12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
Kyrie eleison,
Kyrie eleison, ele..ison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
Christe eleison,
Christe eleison, eleison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
Kyrie eleison,
Kyrie eleison, ele..ison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os altos céus
Paz na terra a seus amados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vós louvam rei celeste
Os que foram libertados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.................................ria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 excelsis Deo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.................................ria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 excelsis De...o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
Adoramos bem dizemos, damos
glória ao vosso nome, vossos dons
agradecemos.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in Excelsis Deo (2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 Unigênito
do Pai vós, de Deus cordeiro Santo
Nossas culpas perdoai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in Excelsis Deo (2x)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 acolhei
Nossos pedidos atendei nosso clamo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in Excelsis Deo (2x)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Somente sois o
Santo o altíssimo
Senhor com o espírito
divino de Deus pai
no esplendor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in Excelsis Deo (2x)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ite Adoremus, Venite Adoremus
Venite A..do..re..mus,
Do..o..minus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s trago a boa
nova de uma grande alegria:
E que hoje vos nasceu
o Salvador, Cristo, o Senh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cumprir o seu plano de amor,
Deus escolheu uma jovem
pura e singela
Nossa mãe Maria, mãe de Deus.
Nossa mãe Maria, mãe de Deus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osé o carpinteiro,
homem justo e fiel,
Ouviu a voz do Pai
e acolheu a mãe de Deus
Protegendo e educando o menino Deus.
Protegendo e educando
o menino Deus, de amor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 te ofertamos
a nossa fa?mília que
nasce neste altar
Vem e ensina o Teu amor vivenci?ar
Para sermos como a
Tua Sagrada Família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e o Senhor
Deus do Universo (2x)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eu e a terra proclaman
a vossa gloria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ãos vinde todos,
com alegres can.....tos /
oh vin...de, oh vin.....de
até....é Be....lém/
Vede nasci....do vosso
Rei eter.......no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
Hosana no alto dos Ceus
Hosana, Hosana, Hosana,
Hosana, Cantemos ao Senhor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e aquele vem,
em nome do Senh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na, Hosanna, Hosanna
Hosana no alto dos Ceus
Hosanna, Hosanna, Hosanna
Hosana, Cantemos ao Senho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na, Hosanna, Hosanna
Hosana no alto dos Ceus
Hosanna, Hosanna, Hosanna
Hosana, Cantemos ao Senhor.
Hosana, Cantemos ao Senh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ite Adoremus, Venite Adoremus
Venite A..do..re..mus,
Do..o..min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nos espera em
Belém, sabe da fome que temos
Vamos à casa do p
ã o, * lá nosso irmão
nós v e r e m o s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a bondade de Deus
* desde o começo vigora
Felizes todos os povos:
* hoje conosco ele m o r a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ram Maria e José,
* os escolhidos da vida
Que viram felicidade
* em se entregar sem medida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jos cantaram por
lá * cantos de plena alegria
E quem se fez vigilante
* viu que o menino sorria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nge uma estrela brilhou
* e nos chamou para perto
E quem buscou a verdade
Viu que há bem mais que o deserto.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umildes pastores deixam
seus reba...nhos/
e ale....gres aco....rrem
ao Re.....ei dos céus/
Nós igualmen...te,
cheios de alegri.....a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ite feliz, noite feliz
Ó senhor, Deus de amor
Pobrezinho nasceu em Belém
Eis na lapa, Jesus nosso bem
Dorme em paz, ó Jesus
Dorme em paz, ó Jesus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ite feliz, noite feliz
Eis que no ar, vem cantar
Aos pastores os anjos dos céus
Anunciando a chegada de Deus
De Jesus, Salvador
De Jesus, Salvador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ite feliz, noite feliz
Ó Jesus, Deus da luz
Quão afável é Teu coração
Que quiseste nascer nosso irmão
E a nós todos salvar
E a nós todos salva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comece em qualquer de repente
Que nenhuma família
termine por falta de amor
Que o casal seja um
para o outro de corpo e de mente
E que nada no mundo
separe um casal sonhador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se abrigue debaixo da ponte
Que ninguém interfira
no lar e na vida dos dois
Que ninguém os obrigue
a viver sem nenhum horizonte
Que eles vivam do ontem,
do hoje e em função de um depois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a família comece
e termine sabendo onde vai
E que o homem carregue
nos ombros a graça de um pai
Que a mulher seja um
céu de ternura, aconchego e calor
E que os filhos conheçam
a força que brota do amor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bençoa, Senhor, as
famílias! amém!
Abençoa, Senhor, a minha também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tenham força de amar sem medida
Que ninguém vá dormir
sem pedir ou sem dar seu perdão
Que as crianças aprendam
no colo o sentido da vida
Que a família celebre
a partilha do abraço e do pão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não se traiam, nem
traiam seus filhos
Que o ciúme não mate
a certeza do amor entre os dois
Que no seu firmamento
a estrela que tem maior brilho
Seja a firme esperanç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ite Adoremus, Venite Adoremus
Venite A..do..re..mus,
Do..o..minu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um céu aqui mesmo e depoi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Deus invisível de
eternal grande....za/
sob véu de humilda...de,
pode....emos ver/
Deus pequeni...no,
Deus envolto em fai..xas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ite Adoremus, Venite Adoremus
Venite A..do..re..mus,
Do..o..minu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2026-08-05T00:39:56Z</dcterms:created>
  <dcterms:modified xsi:type="dcterms:W3CDTF">2026-08-05T00:39:56Z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