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presProps" Target="presProps.xml"/>
  <Relationship Id="rId68" Type="http://schemas.openxmlformats.org/officeDocument/2006/relationships/viewProps" Target="viewProps.xml"/>
  <Relationship Id="rId6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1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3.jpg"/>
  <Relationship Id="rId3" Type="http://schemas.openxmlformats.org/officeDocument/2006/relationships/image" Target="../media/bottom114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Domingo de Ramos
24/03/202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— Riem de mim todos
aqueles que me veem,
torcem os lábios e
sacodem a cabeça:
'Ao Senhor se confiou, ele o liberte
e agora o salve, se
é verdade que ele o ama!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— Cães numerosos
me rodeiam furiosos,
e por um bando de malvados
fui cercado.
Transpassaram minhas
mãos e os meus pés
e eu posso contar todos
os meus ossos.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—Eles repartem entre
si as minhas vestes
e sorteiam entre si a minha túnica.
Vós, porém, ó meu
Senhor, não fiqueis longe,
ó minha força, vinde
logo em meu socorro!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— Anunciarei o vosso
nome a meus irmãos
e no meio da assembleia
hei de louvar-vos!
Vós que temeis ao
Senhor Deus, dai-lhe louvores,
glorificai-o, descendentes de Jacó,
e respeitai-o tod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raça de Israel!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não responder
De fingir que não escutei
Tenho medo de ouvir Teu chamado
Virar do outro lado
e fingir que não sei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não perceber
De não ver o teu amor passar
Tenho medo de estar
distraído, magoado, ferido
E então me fecha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estar a gritar
E negar o meu coração
Tenho medo de Cristo
que passa, oferece uma graça
E eu digo que nao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uitos grãos de trigo
se tornaram pão. Hoje
são teu Corpo, ceia
e comunhão. Muitos
grãos de trigo se tornaram pão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Toma, Senhor, nossa
vida em ação, para
mudá-la em fruto e missão!
Toma,Senhor, nossa
vida em ação, para
mudá-la em missão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uitos cachos de uva
se tornaram vinho.
Hoje são teu Sangue, força no
caminho. Muitos cachos
de uva se tornaram vinho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Toma, Senhor, nossa
vida em ação, para
mudá-la em fruto e missão!
Toma,Senhor, nossa
vida em ação, para
mudá-la em missão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uitas são as vidas
feitas vocação hoje
oferecidas em consagração.
Muitas são as vidas
feitas vocação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Toma, Senhor, nossa
vida em ação, para
mudá-la em fruto e missão!
Toma,Senhor, nossa
vida em ação, para
mudá-la em missão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Ho-sana, ho-sana ao rei
Ho-sana, ho-sana ao rei
Ho-sana, ho-sana ao rei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ntos e palmas espalhando
vai o povo alegre de jerusalém
Lá bem ao longe se
começa a ver o filho
de deus que montado vem
Enquanto mil vozes
ressoam por aí hosana
ao que vem em nome do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Dm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ova de amor maior
não há que doar a
vida pelo irmão (2x)
Eis que eu vos dou
o meu novo mandamento
amai-vos uns aos
outros como eu vos tenho amado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ova de amor maior
não há que doar a
vida pelo irmão (2x)
Vós serei os meus
amigos se seguirdes
meu preceito amai-vos
uns aos outros como
eu vos tenho amado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com um alento
de grande exclamação
prorrompem com voz
triunfal.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ova de amor maior
não há que doar a
vida pelo irmão (2x)
Como o Pai sempre me
ama, assim também
eu vos amei amai-vos
uns aos outros como
eu vos tenho amad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ova de amor maior
não há que doar a
vida pelo irmão (2x)
Permanecei no meu amor
e segui meu mandamento amai-vos uns
aos outros como eu vos tenho amado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ova de amor maior
não há que doar a
vida pelo irmão (2x)
E chegando a minha
Páscoa vos amei até
o fim amai-vos uns
aos outros como eu vos tenho amado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ova de amor maior
não há que doar a
vida pelo irmão (2x)
Nisto todos saberão
que vós sois os meus
discípulos amai-vos
uns aos outros como
eu vos tenho amado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
Prova de amor maior
não há que doar a
vida pelo irmão (2x)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na estrada de
jerusalém um dia também
poderemos cantar
A jesus cristo que
virá outra vez para
levar-nos ao eterno lar
Enquanto mil vozes
ressoam por aí hosana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de Nazaré, Maria me cativou
Fez mais forte a minha fé,
E por filho me adotou.
Às vezes eu paro e fico a pensar
E sem perceber me vejo a rezar
O meu coração se põe a cantar
Pra Virgem de Nazaré
Menina que Deus amou e escolheu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Mãe de Jesus, o Filho de Deus
Maria que o povo inteiro elegeu
Senhora e Mãe do céu.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Ave Maria,
Ave Maria, Mãe de Jesus.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eu quero bem
Maria do puro amor
Igual a você ninguém
Mãe pura do meu Senhor.
Em cada mulher que a terra criou
Um traço de Deus Maria deixou
Um sonho de Mãe Maria plantou
Pro mundo encontrar a paz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fez o Cristo falar
Maria que fez Jesus caminhar
Maria que só viveu pra seu Deus
Maria do povo meu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que vem em nome do
Senhor com um alento
de grande exclamação
Prorrompem com voz triunfal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— Meu Deus, meu Deus,
por que me abandonastes?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2026-06-11T20:31:31Z</dcterms:created>
  <dcterms:modified xsi:type="dcterms:W3CDTF">2026-06-11T20:31:31Z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