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5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º Domingo de Páscoa
02/05/20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procissão vão o pão e o vinho
Acompanhados de nossa devoção
Pois simbolizam aquilo
que ofertamos:
Nossa vida e o nosso coração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nossa Igreja que é mãe deseja
que a consciência
do gesto de ofertar
Se atualize durante toda a vida
como o Cristo se imola sobre o alta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caristia é sacrifício
aquele mesmo que Cristo ofereceu
O mundo e homem serão reconduzidos
para a nova aliança com seu Deus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e o vinho serão em breve
O corpo e o sangue
do Cristo Salvador
Tal alimento nos une num só corpo
Para a glória de Deus em seu louvo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Por sua morte, a
morte viu o fim. do
sangue derramado a vida renasceu.
seu pé ferido nova
estrada abriu e neste
homem, o homem enfim se descobriu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sou a videira Meu
Pai é o agricultor
Vós sois os ramos
Permanecei no meu amo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 Para dar muitos
frutos Permanecei no meu amor
Para dar amor puro
Permanecei no meu amor
Como ramos aos troncos
Permanecei em mim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 Para amar sem medida
Permanecei no meu amor
Para dar vossas vidas
Permanecei no meu amor
Para ser meus amigos
Permanecei em mim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- Para ver o caminho
Permanecei no meu amor
Para ver a verdade
Permanecei no meu amor
Para ter sempre a vida
Permanecei em mim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- Para ser sal da
terra Permanecei no meu amor
Para ser luz do mundo
Permanecei no meu amor
Para ser testemunhas
Permanecei em mim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- Se o mundo odeia
Permanecei no meu amor
Se a dor vos assalta
Permanecei no meu amor
Se a morte vos chegar
Permanecei em mim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- Se vos dobra a tristeza
Permanecei no meu amor
Se é amargo o pranto
Permanecei no meu amor
Se inquieta a tentação
Permanecei em mim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- Quando a estrada
é difícil Permanecei no meu amor
Quando o passo é impossível
Permanecei no meu amor
Quando treme a esperança
Permanecei em mim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me diz:
&#34;o amor me amou,
e se entregou por mim.”
jesus ressuscitou.
passou a escuridão,
o sol nasceu, a vida
triunfou: jesus ressuscitou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sou fã de São
José, Pai adotivo de Jesus,
Que educou o Salvador,
Sou devoto de José! (2X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/D
Um homem forte, silencioso,
tão sensível, homem santo
Em sonho, um dia, Deus lhe revelou,
Seu plano de amor e
salvação, de um Deus,
Que se encarnou no
nosso meio, meu irmão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/D
E a partir daquele
dia, recebeu sua Maria,
E defendeu a salvação do mundo,
No silêncio, castidade,
e firmeza de sua fé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sou fã de São
José, Pai adotivo de Jesus,
Que educou o Salvador,
Sou devoto de José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/D
E na defesa da Família,
sua fé era provada,
Na luta do combate espiritual!
Rogava ao céu o protetor,
e os anjos respondiam,
O seu escudo era o Deus de sua fé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/D
Pai da castidade, que
viveu na santidade,
Lutou pra defender o Salvador,
Valei-me São José,
me defenda aí no céu,
Que vou lutando pra
seguir ao meu Senhor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Jesus me amou e se
entregou por mim! os
homens todos podem o mesmo repetir.
não temeremos mais
a morte e a dor, o
coração humano em
cristo descansou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2026-08-05T05:55:58Z</dcterms:created>
  <dcterms:modified xsi:type="dcterms:W3CDTF">2026-08-05T05:55:58Z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