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Tempo comum
27/01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Não fecheis o
coração, ouví, hoje,
a voz de Deus!
— Não fecheis o
coração, ouví, hoje,
a voz de Deu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exultemos
de alegria no Senhor,/
aclamemos o Rochedo
que nos salva!/ Ao seu
encontro caminhemos
com louvores,/ e com
cantos de alegria o celebremos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adoremos
e prostremo-nos por
terra,/ e ajoelhemos
ante o Deus que nos criou!/ Porque
ele é o nosso Deus,
nosso Pastor,/ e nós
somos o seu povo e
seu rebanho,/ as ovelhas que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duz com sua mã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Oxalá ouvísseis
hoje a sua voz:/ “Não
fecheis os corações
como em Meriba,/ como em Massa,
no deserto, aquele
dia,/ em que outrora
vossos pais me provocaram,/
apesar de terem visto as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s obras”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transborda de amor
Porque meu Deus é um Deus de amor
Minh&#39;alma está repleta de paz
Porque Jesus é a minha paz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m entrará,
no santuário pra te louvar?
Senhor, quem entrará,
no santuário pra te louvar?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digo Aleluia, Aleluia, Aleluia,
Aleluia, Aleluia! Eu digo por quê
Eu canto Aleluia, Aleluia, Aleluia,
Aleluia, Aleluia! Aleluia! Amém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no deserto
andava mas à sua frente alguém
caminhava
O povo de Deus era
rico em nada só tinha
esperança e o pó da
estrada
... Também sou teu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tem as mãos limpas,
e o coração puro,
Quem não é vaidoso, e sabe amar!
Quem tem as mãos limpas,
e o coração puro,
Quem não é vaidoso, e sabe ama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Somente a tua graça
me basta e mais nada. (2x)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vacilava, às vezes
custava a crer no
amor.
O Povo de Deus, chorando
rezava, pedia perdão e recomeçava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Perdoa se às vezes
não creio em mais nada. (2x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teve fome e Tu lhe
mandaste o pão lá do
céu.
O Povo de Deus, cantando
deu graças, provou
teu amor, teu amor que
não pass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Tu és alimento
na longa jornada. (2x)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ao longe
avistou a terra querida que amor
preparou.
O Povo de Deus, corria
e cantava e nos seu
louvores, seu poder
proclamava
... Também sou teu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cada dia mais perto
da terre esperada. (2x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promessas
de Deus, eu creio nas
promessas de Deus,
Eu creio nas promessas
do meu Senhor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Se sou fiel no pouco,
meus passos guiará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entrar,
no santuário pra te louvar
Senhor, eu quero entrar,
no santuário pra te louv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misericórdia
de Deus, eu creio nas
misericórdia de Deus,
Eu creio nas misericórdia
do meu Senhor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Se sou fiel no pouco,
meus passos guiará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o amor de
Deus, eu creio no amor de Deus,
Eu creio no amor do meu Senhor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promessas
de Deus, eu creio nas
promessas de Deus,
Eu creio nas promessas
do meu Senhor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 ....
Bendize, ó minh'alma, ao Senhor
Autoria: Eugênio Jorge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bendize, bendize
ó minh'alma ao Senhor.
Bendize, bendize, bendize
ó minh'alma ao Senhor.
Bendize, bendize, bendize
ó minh'alma ao Senhor.
Bendize, bendize, bendize
ó minh'alma ao Senhor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ó minh'alma
ao Senhor e jamais
te esqueças de seus benefícios,
Pois é Ele quem perdoa
as tuas faltas, e sara
toda a tua enfermidade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Sua misericórdia
é eterna, e o Seu
amor por nós é sem fim.
Porque Sua misericórdia
é eterna, e o Seu
amor por nós é sem fim. REFRÃO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Dá-me mãos limpas,
e um coração puro,
Arranca a vaidade, ensina-me a amar!
Oh! Dá-me mãos limpas,
e um coração puro,
Arranca a vaidade, ensina-me a amar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o louvar-te
Quero adorar-te
Quero te servir, quero transmitir
Deus quero louvar-te
Deus quero louvar-te
Quero adorar-te
Sempre ao cantar
Eu só quero dar glórias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meu Deus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caminhando, vivendo o amor
Erguendo os meus braços,
eu louvo ao Senhor
Quero proclamá-lo no dia a dia
Sempre cantando glória, aleluia!
A-lê-lu-i a...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o Louvar-Te....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já posso entrar,
no santuário pra te louvar.
Senhor, já posso entrar,
no santuário pra te louva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sangue me lava,
teu fogo me queima,
O Espírito Santo, inunda meu ser!
Teu sangue me lava,
teu fogo me queima,
O Espírito Santo, inunda meu ser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2026-08-03T22:57:27Z</dcterms:created>
  <dcterms:modified xsi:type="dcterms:W3CDTF">2026-08-03T22:57:27Z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