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º Domingo Páscoa
27/04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 graças ao Senhor,
porque Ele é bom!
'Eterna é a Sua misericórdia'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casa de Israel agora o diga:
'Eterna é a sua misericórdia!'
A casa de Aarão agora o diga:
'Eterna é a sua misericórdia!'
Os que temem o Senhor agora o digam:
'Eterna é a sua misericórdia!'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'A pedra que os
pedreiros rejeitaram,
tornou-se agora a pedra angular.
Pelo Senhor é que
foi feito tudo isso:
Que maravilhas ele
fez a nossos olhos!
Este é o dia que 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fez para nós,
alegremo-nos e nele exultemo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Ó Senhor, dai-nos
a vossa salvação,
ó Senhor, dai-nos
também prosperidade!'
Bendito seja, em nome do Senhor,
aquele que em seus
átrios vai entrando!
Desta casa do Senhor vos bendizemo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ste é o hino do
povo de Deus,  que
caminha pra união.
Venham todos à comunhão
/ com Jesus e com nosso irmão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Senhor e nosso
Deus nos ilumine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procissão vão o pão e o vinho
Acompanhados de nossa devoção
Pois simbolizam aquilo
que ofertamos:
Nossa vida e o nosso coraçã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nossa Igreja que é mãe deseja
que a consciência
do gesto de ofertar
Se atualize durante toda a vida
como o Cristo se imola sobre o alta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caristia é sacrifício
aquele mesmo que Cristo ofereceu
O mundo e homem serão reconduzidos
para a nova aliança com seu Deu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e o vinho serão em breve
O corpo e o sangue
do Cristo Salvador
Tal alimento nos une num só corpo
Para a glória de Deus em seu louv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ressuscitou. Cristo
ressuscitou, vive no nosso meio,
aleluia!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tes da morte e ressurreição
de Jesus, Ele, na Ceia,
quis se entregar: deu-se
em comida e bebida pra nos salvar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 quando amanhecer,
o dia eterno, a plena
visão, ressurgiremos por crer,
nesta vida escondida no pão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lembrarmos a morte,
a cruz do Senhor, nós
repetimos, como Ele fez:
gestos, palavras, até
que volte outra vez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Meus irmãos, venham
todos cear, é a Ceia
da Ressurreição.
O Cordeiro está imolado,
celebremos a salvaçã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banquete alimenta
o amor dos irmãos,
e nos prepara a glória
do céu: Ele é
a força na caminhada pra Deus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Pão vivo mandado
a nós por Deus Pai!
Quem o recebe, não morrerá: no
último dia vai ressurgir, viverá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está vivo,
ressuscitou para nós!
Esta verdade vai anunciar,
a toda terra,
com alegria a cantar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Por sua morte, a
morte viu o fim. do
sangue derramado a vida renasceu.
seu pé ferido nova
estrada abriu e neste
homem, o homem enfim se descobriu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me diz:
&#34;o amor me amou,
e se entregou por mim.”
jesus ressuscitou.
passou a escuridão,
o sol nasceu, a vida
triunfou: jesus ressuscitou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Jesus me amou e se
entregou por mim! os
homens todos podem o mesmo repetir.
não temeremos mais
a morte e a dor, o
coração humano em
cristo descanso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3. Quem comer deste
pão viverá, é o
Pão vivo que vem do céu;
esperamos a salvação,
novos céus, nova terra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4. No Senhor fomos
redimidos, no seu Sangue
lavados fomos.
Sua cruz é libertação,
Jesus Cristo é nosso irmão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5. Quem nos vir sempre
reunidos, vai dizer:
como são unidos.
Nossos sonhos se realizaram,
quem tem fé vive a eternidad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2026-08-03T23:51:58Z</dcterms:created>
  <dcterms:modified xsi:type="dcterms:W3CDTF">2026-08-03T23:51:58Z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