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presProps" Target="presProps.xml"/>
  <Relationship Id="rId72" Type="http://schemas.openxmlformats.org/officeDocument/2006/relationships/viewProps" Target="viewProps.xml"/>
  <Relationship Id="rId73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530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2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9.jpg"/>
  <Relationship Id="rId3" Type="http://schemas.openxmlformats.org/officeDocument/2006/relationships/image" Target="../media/bottom40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0.jpg"/>
  <Relationship Id="rId3" Type="http://schemas.openxmlformats.org/officeDocument/2006/relationships/image" Target="../media/bottom51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3.jpg"/>
  <Relationship Id="rId3" Type="http://schemas.openxmlformats.org/officeDocument/2006/relationships/image" Target="../media/bottom5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55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6.jpg"/>
  <Relationship Id="rId3" Type="http://schemas.openxmlformats.org/officeDocument/2006/relationships/image" Target="../media/bottom57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8.jpg"/>
  <Relationship Id="rId3" Type="http://schemas.openxmlformats.org/officeDocument/2006/relationships/image" Target="../media/bottom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0.jpg"/>
  <Relationship Id="rId3" Type="http://schemas.openxmlformats.org/officeDocument/2006/relationships/image" Target="../media/bottom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66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7.jpg"/>
  <Relationship Id="rId3" Type="http://schemas.openxmlformats.org/officeDocument/2006/relationships/image" Target="../media/bottom6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9.jpg"/>
  <Relationship Id="rId3" Type="http://schemas.openxmlformats.org/officeDocument/2006/relationships/image" Target="../media/bottom70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1.jpg"/>
  <Relationship Id="rId3" Type="http://schemas.openxmlformats.org/officeDocument/2006/relationships/image" Target="../media/bottom72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3.jpg"/>
  <Relationship Id="rId3" Type="http://schemas.openxmlformats.org/officeDocument/2006/relationships/image" Target="../media/bottom74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5.jpg"/>
  <Relationship Id="rId3" Type="http://schemas.openxmlformats.org/officeDocument/2006/relationships/image" Target="../media/bottom76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7.jpg"/>
  <Relationship Id="rId3" Type="http://schemas.openxmlformats.org/officeDocument/2006/relationships/image" Target="../media/bottom78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79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2.jpg"/>
  <Relationship Id="rId3" Type="http://schemas.openxmlformats.org/officeDocument/2006/relationships/image" Target="../media/bottom83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84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7.jpg"/>
  <Relationship Id="rId3" Type="http://schemas.openxmlformats.org/officeDocument/2006/relationships/image" Target="../media/bottom88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9.jpg"/>
  <Relationship Id="rId3" Type="http://schemas.openxmlformats.org/officeDocument/2006/relationships/image" Target="../media/bottom9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1.jpg"/>
  <Relationship Id="rId3" Type="http://schemas.openxmlformats.org/officeDocument/2006/relationships/image" Target="../media/bottom92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3.jpg"/>
  <Relationship Id="rId3" Type="http://schemas.openxmlformats.org/officeDocument/2006/relationships/image" Target="../media/bottom94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5.jpg"/>
  <Relationship Id="rId3" Type="http://schemas.openxmlformats.org/officeDocument/2006/relationships/image" Target="../media/bottom96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97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8.jpg"/>
  <Relationship Id="rId3" Type="http://schemas.openxmlformats.org/officeDocument/2006/relationships/image" Target="../media/bottom99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0.jpg"/>
  <Relationship Id="rId3" Type="http://schemas.openxmlformats.org/officeDocument/2006/relationships/image" Target="../media/bottom101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2.jpg"/>
  <Relationship Id="rId3" Type="http://schemas.openxmlformats.org/officeDocument/2006/relationships/image" Target="../media/bottom103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4.jpg"/>
  <Relationship Id="rId3" Type="http://schemas.openxmlformats.org/officeDocument/2006/relationships/image" Target="../media/bottom105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6.jpg"/>
  <Relationship Id="rId3" Type="http://schemas.openxmlformats.org/officeDocument/2006/relationships/image" Target="../media/bottom107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9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8.jpg"/>
  <Relationship Id="rId3" Type="http://schemas.openxmlformats.org/officeDocument/2006/relationships/image" Target="../media/bottom10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0.jpg"/>
  <Relationship Id="rId3" Type="http://schemas.openxmlformats.org/officeDocument/2006/relationships/image" Target="../media/bottom11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12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3.jpg"/>
  <Relationship Id="rId3" Type="http://schemas.openxmlformats.org/officeDocument/2006/relationships/image" Target="../media/bottom114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5.jpg"/>
  <Relationship Id="rId3" Type="http://schemas.openxmlformats.org/officeDocument/2006/relationships/image" Target="../media/bottom116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7.jpg"/>
  <Relationship Id="rId3" Type="http://schemas.openxmlformats.org/officeDocument/2006/relationships/image" Target="../media/bottom118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9.jpg"/>
  <Relationship Id="rId3" Type="http://schemas.openxmlformats.org/officeDocument/2006/relationships/image" Target="../media/bottom120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1.jpg"/>
  <Relationship Id="rId3" Type="http://schemas.openxmlformats.org/officeDocument/2006/relationships/image" Target="../media/bottom122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3.jpg"/>
  <Relationship Id="rId3" Type="http://schemas.openxmlformats.org/officeDocument/2006/relationships/image" Target="../media/bottom124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.jpg"/>
  <Relationship Id="rId3" Type="http://schemas.openxmlformats.org/officeDocument/2006/relationships/image" Target="../media/bottom11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.jpg"/>
  <Relationship Id="rId3" Type="http://schemas.openxmlformats.org/officeDocument/2006/relationships/image" Target="../media/bottom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25º Domingo Comum
22/09/2024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ris___te elei_son
Chris______te eleison
Chris______te eleison
Ôoooo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da morte, vencedor
Verdadeiro fi_lho de Deus!
Aqui estou, perdoa___me!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____rie elei_son
Ky_ri_____e eleison
Ky____ri__e eleison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us e Pai nós vos louvamos,
Adoramos, bendizemos.
Damos glória ao vosso nome,
Vossos dons agradecemos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nosso Jesus Cristo
Unigênito do Pai.
Vós de Deus, Cordeiro Santo,
Nossas culpas perdoai.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junto do Pai,
Como nosso intercessor,
Acolhei nossos pedidos,
Atendei nosso clamor.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, somente, sois o Santo,
O Altíssimo, o Senhor.
Com o Espírito Divino
De Deus Pai no esplendor.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4X)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É o Senhor quem sustenta
minha vida!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Por vosso nome,
salvai-me, Senhor;
e dai-me a vossa justiça!
Ó meu Deus, atendei minha prece
e escutai as palavras que eu digo!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Pois contra mim
orgulhosos se insurgem,
e violentos perseguem-me a vida:
não há lugar para
Deus aos seus olhos.
Quem me protege e me
ampara é meu Deus;
é o Senhor quem sustenta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inha vida!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Quero ofertar-vos
o meu sacrifício
de coração e com muita alegria;
quero louvar, ó Senhor, vosso nome,
quero cantar vosso nome que é bom!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amor nos atingiu
e nos trouxe até aqui
Que alegria é te encontrar
Dentro, em nossos corações,
vida nova há de surgir
O amor de deus nos faz cantar
O senhor nos escolheu,
e a promessa se cumpriu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ô,
ô, ô, Jesus Cristo vai falar
E suas Santas Palavras,
ô, ô, ô, nós iremos aclamar.
E o Verbo se fez carne
e habitou entre nós
Veio ser o caminho,
ouviremos sua voz.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imeira Parte 2x:
Venho senhor minha
vida oferecer, como
oferta de amor e sacrifício
Quero a minha vida
a ti entregar como
oferta viva em teu altar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o 2x:
Pois pra te adorar
Foi que eu nasci
Cumpra em mim
O teu querer
Faça o que está em teu coração
E que a cada dia eu
queira mais e mais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ar ao teu lado senhor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que a cada dia eu
queira mais e mais
estar ao teu lado senhor
Estar ao teu lado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ar ao teu lado senhor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__to, San__to
Santo é o Senhor
San__to, San__to
Santo é o Senhor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éus e terra proclamam
A vossa glória
Hosana, Hosana
Nas altu____ras
Hosana, Hosana
Nas altu___ras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nos envolveu com sua glória
Exultem de alegria,
todos que o adoram
Pois o nosso canto é de vitória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__to, San__to
Santo é o Senhor
San__to, San__to
Santo é o Senhor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to o que vem
Em nome do Senhor
Hosana, Hosana
Nas altu____ras
Hosana, Hosana
Nas altu___ras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__to, San__to
Santo é o Senhor
San__to, San__to
Santo é o Senhor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 é o Senhor
Santo é o Senhor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 mundo
Tende piedade, piedade de nós
Cordeiro de Deus que
tirais o pecado do mundo
Tende piedade, piedade de nós
Cordeiro de Deus que
tirais o pecado do mundo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i-nos a paz, a vossa paz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imeira Parte:
Senhor quando te vejo
no Sacramento da Comunhão
Sinto o Céu se abrir
e uma luz a me atingir
Esfriando minha cabeça
e esquentando o meu coração
Senhor, graças e louvores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jam dados a todo o momento!
Quero Te louvar na
dor, na alegria e no sofrimento
E se em meio à tribulação,
eu me esquecer de ti
Ilumina minhas trevas com tua luz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a igreja reunida
em torno do altar
Nós glorificamos o seu nome
Fonte de amor que restitui
a humanidade
Nós glorificamos o nome de jesus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 2x:
Jesu_____S fonte de
misericórdia que jorra do templo
Jesus, o filho da rainha!
Jesus, rosto divino do homem
Jesus, rosto humano de Deus!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gunda Parte:
Chego muitas vezes
em tua casa meu Senhor
Triste, abatido, precisando de amor
Mas depois da Comunhão,
Tua casa é meu coração
Então sinto o Céu, dentro de mim!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ão comungo porque
mereço, isso eu sei, ó meu Senhor!
Comungo, pois preciso de Ti
Quando faltei à missa,
eu fugia de mim e de Ti
Mas agora eu voltei,
por favor, aceita-me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 2x:
Jesu_____S fonte de
misericórdia que jorra do templo
Jesus, o filho da rainha!
Jesus, rosto divino do homem
Jesus, rosto humano de Deus!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eu pensamento vive
em você, a luz do meu
Viver, Senhor
Basta entrar, e eu
me abrir pra Te amar
Nem precisa perguntar, Te amo!
Há um clima todo diferente
Que aquece e mexe com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oração da gente
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É como um sonho, é como um sonho
Eu me dou por inteiro,
Teu é o meu coração
E ao Teu lado, eu sempre
sigo, já não há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is talvez
Basta querer pra Te ver outra vez
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eu pensamento vive
em você, a luz do meu
Viver, Senhor
Basta entrar, e eu
me abrir pra Te amar
Nem precisa perguntar, Te amo!
Há um clima todo diferente
Que aquece e mexe com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oração da gente
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É como um sonho, é como um sonho
Eu me dou por inteiro,
Teu é o meu coração
E ao Teu lado, eu sempre
sigo, já não há
Mais talvez
Basta querer pra Te ver outra vez
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panheira Maria,
perfeita harmonia entre nós e o Pai
modelo dos consagrados,
nosso sim ao chamado
do Senhor confirmai
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ve Maria, cheia de graça,
Plena de raça e beleza,
queres, com certeza,
que a vida renasça
Santa Maria, mãe do Senhor
Que se fez pão para
todos, criou mundo novo só por amor
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ercessora Maria
perfeita harmonia,
entre nós e o Pai,
justiça dos explorados,
combate o pecado, torna
os homens iguais.
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ve Maria, cheia de graça,
Plena de raça e beleza,
queres, com certeza,
que a vida renasça
Santa Maria, mãe do Senhor
Que se fez pão para
todos, criou mundo novo só por amor
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ransformadora Maria,
perfeita harmonia,
entre nós e o Pai,
espelho de competência,
afasta a violência
enche o mundo de paz.
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ve Maria, cheia de graça,
Plena de raça e beleza,
queres, com certeza,
que a vida renasça
Santa Maria, mãe do Senhor
Que se fez pão para
todos, criou mundo novo só por amor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que Te deixaste ferir
Do Teu sangue vem a paz!
Aqui estou, perdoa___me!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____rie elei_son
Ky_ri_____e eleison
Ky____ri__e eleison
Ôoooo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h Cristo, elevado na cruz
És amigo do pe____cador!
Aqui estou, perdoa___me!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4">
  <a:themeElements>
    <a:clrScheme name="Theme6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68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2026-06-11T20:17:13Z</dcterms:created>
  <dcterms:modified xsi:type="dcterms:W3CDTF">2026-06-11T20:17:13Z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