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º Domingo Comum
22/09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o Senhor quem sustenta
minha vid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r vosso nome,
salvai-me, Senhor;
e dai-me a vossa justiça!
Ó meu Deus, atendei minha prece
e escutai as palavras que eu digo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contra mim
orgulhosos se insurgem,
e violentos perseguem-me a vida:
não há lugar para
Deus aos seus olhos.
Quem me protege e me
ampara é meu Deus;
é o Senhor quem sustent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ro ofertar-vos
o meu sacrifício
de coração e com muita alegria;
quero louvar, ó Senhor, vosso nome,
quero cantar vosso nome que é bom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ensamento vive
em você, a luz do meu
Viver, Senhor
Basta entrar, e eu
me abrir pra Te amar
Nem precisa perguntar, Te amo!
Há um clima todo diferente
Que aquece e mexe 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oração da gente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um sonho, é como um sonho
Eu me dou por inteiro,
Teu é o meu coração
E ao Teu lado, eu sempre
sigo, já não há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is talvez
Basta querer pra Te ver outra vez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ensamento vive
em você, a luz do meu
Viver, Senhor
Basta entrar, e eu
me abrir pra Te amar
Nem precisa perguntar, Te amo!
Há um clima todo diferente
Que aquece e mexe 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oração da gente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um sonho, é como um sonho
Eu me dou por inteiro,
Teu é o meu coração
E ao Teu lado, eu sempre
sigo, já não há
Mais talvez
Basta querer pra Te ver outra vez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2026-08-05T04:49:21Z</dcterms:created>
  <dcterms:modified xsi:type="dcterms:W3CDTF">2026-08-05T04:49:21Z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