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27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5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o Domingo da Quaresma
23/03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bondoso e compassivo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Bendize, ó minha
alma, ao Senhor,
e todo o meu ser, seu santo nome!
Bendize, ó minha alma, ao Senhor,
não te esqueças de
nenhum de seus favores!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is ele te perdoa toda culpa,
e cura toda a tua enfermidade;
da sepultura ele salva a tua vida
e te cerca de carinho e compaixão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 Senhor é indulgente,
é favorável,
é paciente, é bondoso
e compassivo.
Quanto os céus por
sobre a terra se elevam
tanto é grande o seu
amor aos que o tem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me chama, Ele
é Pastor. Sabe meu
nome: Fala Senhor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i que a resposta
vem do meu ser: Quero
seguir-te para viver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os estendidas pedem
meu pai, devo parti-lo
com meu irmão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vo as minhas mãos,
meu olhar minha voz
Meus caminhos meu sofrer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pobre e ao sofredor
vou servir te esperar.
Cantando a nova canção
de esperança e de paz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:Eis o tempo de conversão,
Eis o dia da salvação:
Ao Pai voltemos, juntos andemos.
Eis o tempo de conversão!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.
Um só corpo e co..ra..çã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corpo é ali...men..to
Repartido no meio de nós
O milagre que nos sustenta
Nos permite tocar o céu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s caminhos do Senhor
são verdade, são amor:
dirigi os passos meus:
em vós espero, Ó Senhor!
Ele guia ao bom caminho
quem errou e quer voltar:
Ele é bom, fiel e justo:
Ele busca e vem salva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sangue nos traz a vi..da
Que floresce no lenho da cruz
Sacrifício que nos transforma
Realiza em nós a paz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Igreja exultante espe..ra
O banquete que não findará
No teu corpo e no teu sangue
O mistério do amor se dá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
um só corpo e co..ra..çã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corpo e coração
Um só corpo e coração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de Nazaré, Maria me cativou
Fez mais forte a minha fé,
E por filho me adotou.
Às vezes eu paro e fico a pensar
E sem perceber me vejo a rezar
O meu coração se põe a cantar
Pra Virgem de Nazaré
Menina que Deus amou e escolheu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ãe de Jesus, o Filho de Deus
Maria que o povo inteiro elegeu
Senhora e Mãe do céu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Ave Maria,
Ave Maria, Mãe de Jesus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eu quero bem
Maria do puro amor
Igual a você ninguém
Mãe pura do meu Senhor.
Em cada mulher que a terra criou
Um traço de Deus Maria deixou
Um sonho de Mãe Maria plantou
Pro mundo encontrar a paz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fez o Cristo falar
Maria que fez Jesus caminhar
Maria que só viveu pra seu Deus
Maria do povo meu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Viverei com o Senhor:
Ele é o meu sustento.
Eu confio, mesmo quando
Minha dor não mais aguento.
Tem valor aos olhos seus
meu sofrer e meu morrer:
libertai o vosso servo
e fazei-o reviver! (Sl. 116)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a luz do meu caminho;
Ela é vida, é alegria:
Vou guardá-la com carinho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ua lei, seu mandamento
é viver a caridade:
Caminhemos todos juntos,
Construindo a unidade! (Sl. 119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Cristo tem piedade
cristo tem piedade
de nós compadece-te
cristo tem piedad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2026-08-03T23:01:04Z</dcterms:created>
  <dcterms:modified xsi:type="dcterms:W3CDTF">2026-08-03T23:01:04Z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