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9o Domingo do tempo comum
13/08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ostrai-nos, ó Senhor,
Vossa bondade,
E a Vossa salvação nos concedei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Quero ouvir o que
o Senhor irá falar:
é a paz que ele vai anunciar.
Está perto a salvação
dos que o temem,
e a glória habitará
em nossa terra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A verdade e o amor
se encontrarão,
a justiça e a paz se abraçarão;
da terra brotará a fidelidade,
e a justiça olhará
dos altos céus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nos dará
tudo o que é bom,
e a nossa terra nos
dará suas colheitas;
a justiça andará na sua frente
e a salvação há
de seguir os passos seus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cumprir o seu plano de amor,
Deus escolheu uma jovem
pura e singela
Nossa mãe Maria, mãe de Deus.
Nossa mãe Maria, mãe de Deus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osé o carpinteiro,
homem justo e fiel,
Ouviu a voz do Pai
e acolheu a mãe de Deus
Protegendo e educando o menino Deus.
Protegendo e educando
o menino Deus, de amor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 te ofertamos
a nossa fa?mília que
nasce neste altar
Vem e ensina o Teu amor vivenci?ar
Para sermos como a
Tua Sagrada Família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,te abeiraste da
praia, não buscaste
nem sábios nem ricos.
Somente queres que eu te siga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u me olhaste
nos olhos, a sorrir,
pronunciaste meu nome,
lá na praia, eu larguei
o meu barco, junto
a Ti, buscarei outro mar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, sabes bem que em
meu barco, eu não
tenho nem ouro e nem espadas,
somente redes e o meu trabalho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, minhas mãos solicitas,
meu cansaço que a
outros descanse, amor que
almejas, seguir te amando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Tu, pescador de outros
lagos, Ânsia eterna
de almas que esperam,
Bondoso amigo que assim me chama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, que a tempestade
já não pode te abalar,
a segurança em meu
barco encontrarás,
confia em mim, o meu amor te
abrigará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i que angustiado
o coração se endureceu,
Mas eu entendo tudo
o que te aconteceu,
ainda é tempo de voltar para
o teu Deus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2x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tenhas medo, pois
eu estou aqui! É o
teu Senhor quem diz
Quero guiar os passos
teus. Vem entrega-te então,
Farei morada em teu coração.
E quando anoitecer,
cansado eu te encontrar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silêncio teu eu
irei te consolar, nos braços meus
Fm7
descansarás.
Forças te darei, forças te darei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solo)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tenhas medo..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comece em qualquer de repente
Que nenhuma família
termine por falta de amor
Que o casal seja um
para o outro de corpo e de mente
E que nada no mundo
separe um casal sonhador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se abrigue debaixo da ponte
Que ninguém interfira
no lar e na vida dos dois
Que ninguém os obrigue
a viver sem nenhum horizonte
Que eles vivam do ontem,
do hoje e em função de um depois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a família comece
e termine sabendo onde vai
E que o homem carregue
nos ombros a graça de um pai
Que a mulher seja um
céu de ternura, aconchego e calor
E que os filhos conheçam
a força que brota do amor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bençoa, Senhor, as
famílias! amém!
Abençoa, Senhor, a minha também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tenham força de amar sem medida
Que ninguém vá dormir
sem pedir ou sem dar seu perdão
Que as crianças aprendam
no colo o sentido da vida
Que a família celebre
a partilha do abraço e do p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não se traiam, nem
traiam seus filhos
Que o ciúme não mate
a certeza do amor entre os dois
Que no seu firmamento
a estrela que tem maior brilho
Seja a firme esperança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um céu aqui mesmo e depoi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2026-08-03T22:53:35Z</dcterms:created>
  <dcterms:modified xsi:type="dcterms:W3CDTF">2026-08-03T22:53:35Z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