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0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lenidade de Pentecostes
08/06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que enviais
o Vosso Espírito.
Enviais o Vosso Espírito
para criar em nós
um coração novo,
tende piedade de nós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 de nós!
Tende Piedade de nós!
Piedade de Nó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nos tornastes
participantes.
Nos tornastes participantes
do Vosso Corpo
e do Vosso Sangue,
tende piedade de Nós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 de nós!
Tende Piedade de nós!
Piedade de Nós (2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confiamos em Vossa
Misericórdia,
Nos arrependemos e
nos entregamos ao Vosso
infinito Amor
Nós confiamos em vossa
Misericórdia,
Nos arrependemos e nos entregamo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Nos arrependemos e nos entregamos
ao Vosso infinito Amor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ô,
ô, ô, Jesus Cristo vai falar
E suas Santas Palavras,
ô, ô, ô, nós iremos aclamar.
E o Verbo se fez carne
e habitou entre nós
Veio ser o caminho,
ouviremos sua voz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pírito de Deus, enviai dos céus
um raio de luz!
Vinde, Pai dos pobres
dai aos corações
vossos sete dons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solo que acalma,
hóspede da alma,
doce alívio, vinde!
No labor descanso,
na aflição remanso,
no calor aragem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emos aqui reunidos
como estavam em Jerusalém.
Pois só quando vivemos
unidos é que o Espírito
Santo nos vem.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chei, luz bendita,
chama que crepita,
o íntimo de nós!
Sem a luz que acode,
nada o homem pode,
nenhum bem há nele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sujo lavai, ao seco regai,
curai o doente.
Dobrai o que é duro,
guiai no escuro,
o frio aquecei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 à vossa Igreja,
que espera e deseja,
vossos sete dons.
Dai em prêmio ao forte
uma santa morte,
alegria eterna. Amém,
amém, a..a..amém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estribilho 2x)
Espírito enche a minha
vida enche-me com o teu o poder pois
de ti eu quero ser
Espírito enche o meu se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minhas mãos eu
quero levan...tar em teu
louvor te adorar meu
coração eu quero derra...mar
diante do teu alta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pete estribilho)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minhas mãos eu
quero levan...tar em teu
louvor te adorar meu
coração eu quero derra...mar
diante do teu altar
diante do teu altar diante do
teu altar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, Santo
Santo Deus do universo. (2x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1. Ninguém pára esse
vento passando, ninguém
vê, e ele sopra onde quer.
Força igual têm o
Espírito quando faz
a Igreja de Cristo crescer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a Vossa glória
O Céu e a Terra proclamam
a Vossa glória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.
Bendito O que vem em nome do Senhor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mergulhar nas profundezas
Do espírito de Deus
E descobrir suas riquezas
Em meu coração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Feita de homens
a Igreja é divina,/
pois o Espírito Santo
a conduz/ Como um fogo
que aquece e ilumina/
que é pureza, que
é vida, que é luz.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lindo
Tão simples
Brisa leve, tão suave,
doce espírito
Santo de Deus
Tão suave, brisa leve,
doce espírito
Santo de Deus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a Igreja renovada
Povo santo reunido
Famílias restauradas
Pelo poder do Teu Espírito
Derrama o Teu amor aqui!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Derrama o teu amor aqui
Derrama o teu amor aqui
Faz chover sobre nós Água Viva
Derrama o teu amor aqui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Quando o Espírito
espalma suas graças,/
faz dos povos um só coração:/
cresce a Igreja onde
todas as raças/ um
só Deus, um só Pai louvarão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Faz chover sobre nós
Água Viva Sobre nós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na água e no Espirito.
Na água e no Espírito
nos regenerastes
à Vossa Imagem, tende
Piedade de nós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 de nós!
Tende piedade de nós!
Piedade de Nó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2026-08-03T22:55:43Z</dcterms:created>
  <dcterms:modified xsi:type="dcterms:W3CDTF">2026-08-03T22:55:43Z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