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presProps" Target="presProps.xml"/>
  <Relationship Id="rId78" Type="http://schemas.openxmlformats.org/officeDocument/2006/relationships/viewProps" Target="viewProps.xml"/>
  <Relationship Id="rId7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10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8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6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9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0.jpg"/>
  <Relationship Id="rId3" Type="http://schemas.openxmlformats.org/officeDocument/2006/relationships/image" Target="../media/bottom121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2.jpg"/>
  <Relationship Id="rId3" Type="http://schemas.openxmlformats.org/officeDocument/2006/relationships/image" Target="../media/bottom123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4.jpg"/>
  <Relationship Id="rId3" Type="http://schemas.openxmlformats.org/officeDocument/2006/relationships/image" Target="../media/bottom125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1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6.jpg"/>
  <Relationship Id="rId3" Type="http://schemas.openxmlformats.org/officeDocument/2006/relationships/image" Target="../media/bottom127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2.jpg"/>
  <Relationship Id="rId3" Type="http://schemas.openxmlformats.org/officeDocument/2006/relationships/image" Target="../media/bottom133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2o Domingo comum
01/09/20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de piedade de nós
Tende piedade de nós
Misericórdia, Oh!
Cristo misericórdia.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intercedeis
por nós junto do
Pai das misericór - dias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de piedade de nós
Tende piedade de nós
Misericórdia, Misericórdia Senhor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m morará em Vossa ca...sa
e no Vosso monte santo habitará?
Senhor quem morará em Vossa ca...sa
e no Vosso monte santo habitará?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É aquele que caminha sem pecado
e pratica a justiça fielmente
que pensa a verdade no seu íntimo
e não solta em calúnias
sua língua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Que em nada prejudica
o seu irmão,
nem cobre de insultos seu vizinho;
que não dá valor
algum ao homem ímpio,
mas honra os que respeitam o Senhor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Não empresta o
seu dinheiro com usura,
nem se deixa subornar
contra o inocente.
Jamais vacilará quem vive assim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é tempo de louvar a Deus
Em nós agora habita teu Espírito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para amar
Pra perdoar e sentir
Para chorar e sorrir
Ao me criar Tu me deste
Um coração pra sonhar
Inquieto e sempre a bater
Ansioso por entender
As coisas que Tu disseste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que eu venho te dar
Eis o que eu ponho no altar
Toma Senhor que ele é teu
Meu coração não é meu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que o meu coração
Seja tão cheio de paz
Que não se sinta capaz
De sentir ódio ou rancor
Quero que a minha oração
Possa me amadurecer
Leve-me a compreender
As consequências do amor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Tende piedade de nós, tende piedade
Cordeiro de Deus que
tirais o pecado do
mundo
Tende piedade de nós, tende piedade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Dai-nos vossa paz Senhor,
dai-nos vossa
paz Senhor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O Pão do Céu, És Tu Jesus.
Via de amor, nos transformas em Ti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Não, Tu não deixaste
fria a terra,
Tu permaneceste entre nós
Nos alimenta de Ti
És o Pão da Vida,
Inflamas com o Teu amor
Toda a Humanidade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Sim, trouxeste o
céu sobre esta terra,
Tu permaneceste entre nós,
E nos leva contigo
Onde estaremos junto a Ti
Toda a Eternidade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meio dos louvores, Deus habita
É seu prazer cumprir o que nos diz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Não, a morte não
pode nos causar medo,
Tu permaneceste entre nós,
E quem vive de Ti
Vive para sempre
Deus entre nós, Deus para nós
Deus em meio a nós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minha vida não há
Momento mais lindo que o de comungar
Teu Corpo e Teu Sangue, Senhor
Na terra celeste refeição
Como poderei, oh Deus,
não dar-te o meu coração?
Pois em minha vida não há
Momento mais lindo que o de comungar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izeste-me enxergar
com os olhos da alma
a Tua Consagração
Esplêndida visão
que perdura até a comunhão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esus quero sempre
mais adorar-Te Senhor
Viver Teu mistério com todo ardor
Pois encontrar-Te em
Teu altar é encontrar-me a mim
É minha razão de viver, de cantar
De sorrir, de chorar,
de entregar minha vida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Tua Santa Missa
e receber a Tua salvação
Pois aqui se atualiza
no tempo eterno
Tua morte e ressurreição
Santíssimo Corpo Deus Sacramento
faça-se em mim o Teu querer
Santíssimo Sangue ardente alimento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sagro inteiramente o meu viver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íssimo Corpo Deus Sacramento
faça-se em mim o Teu querer
Santíssimo Sangue ardente alimento
Manancial da salvação
Sangue que jorra do
Teu aberto coração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:
Senhor quando te vejo
no Sacramento da Comunhão
Sinto o Céu se abrir
e uma luz a me atingir
Esfriando minha cabeça
e esquentando o meu coração
Senhor, graças e louvores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jam dados a todo o momento!
Quero Te louvar na
dor, na alegria e no sofrimento
E se em meio à tribulação,
eu me esquecer de ti
Ilumina minhas trevas com tua luz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Jesu_____S fonte de
misericórdia que jorra do templo
Jesus, o filho da rainha!
Jesus, rosto divino do homem
Jesus, rosto humano de Deus!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gunda Parte:
Chego muitas vezes
em tua casa meu Senhor
Triste, abatido, precisando de amor
Mas depois da Comunhão,
Tua casa é meu coração
Então sinto o Céu, dentro de mim!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ão comungo porque
mereço, isso eu sei, ó meu Senhor!
Comungo, pois preciso de Ti
Quando faltei à missa,
eu fugia de mim e de Ti
Mas agora eu voltei,
por favor, aceita-me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Jesu_____S fonte de
misericórdia que jorra do templo
Jesus, o filho da rainha!
Jesus, rosto divino do homem
Jesus, rosto humano de Deus!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G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que era sim para a vida
Um coração que era
sim para o irmão.
Um coração que era sim para Deus
Reino de Deus renovando este chão!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lhos abertos pra sede do povo
Passo bem firme que o medo desterra.
Mãos estendidas que
os tronos renegam.
Reino de Deus que renova esta terra.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ça-se, ó Pai, vossa
plena vontade:
Que os nossos passos
se tornem memória
Do amor fiel que Maria gerou:
Reino de Deus atuando na História!
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viestes
salvar os corações
Arrependi - dos.
Tende piedade de nó.
Tende piedade de nós
Misericórdia, Misericórdia Senhor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! Cristo, que viestes chamar os
pecadores de coração contri - to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2026-08-05T01:52:16Z</dcterms:created>
  <dcterms:modified xsi:type="dcterms:W3CDTF">2026-08-05T01:52:16Z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