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presProps" Target="presProps.xml"/>
  <Relationship Id="rId85" Type="http://schemas.openxmlformats.org/officeDocument/2006/relationships/viewProps" Target="viewProps.xml"/>
  <Relationship Id="rId8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1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116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7.jpg"/>
  <Relationship Id="rId3" Type="http://schemas.openxmlformats.org/officeDocument/2006/relationships/image" Target="../media/bottom118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9.jpg"/>
  <Relationship Id="rId3" Type="http://schemas.openxmlformats.org/officeDocument/2006/relationships/image" Target="../media/bottom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3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4.jpg"/>
  <Relationship Id="rId3" Type="http://schemas.openxmlformats.org/officeDocument/2006/relationships/image" Target="../media/bottom135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6.jpg"/>
  <Relationship Id="rId3" Type="http://schemas.openxmlformats.org/officeDocument/2006/relationships/image" Target="../media/bottom137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8.jpg"/>
  <Relationship Id="rId3" Type="http://schemas.openxmlformats.org/officeDocument/2006/relationships/image" Target="../media/bottom139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0.jpg"/>
  <Relationship Id="rId3" Type="http://schemas.openxmlformats.org/officeDocument/2006/relationships/image" Target="../media/bottom141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2.jpg"/>
  <Relationship Id="rId3" Type="http://schemas.openxmlformats.org/officeDocument/2006/relationships/image" Target="../media/bottom143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4.jpg"/>
  <Relationship Id="rId3" Type="http://schemas.openxmlformats.org/officeDocument/2006/relationships/image" Target="../media/bottom145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6.jpg"/>
  <Relationship Id="rId3" Type="http://schemas.openxmlformats.org/officeDocument/2006/relationships/image" Target="../media/bottom147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8.jpg"/>
  <Relationship Id="rId3" Type="http://schemas.openxmlformats.org/officeDocument/2006/relationships/image" Target="../media/bottom149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8 Domingo Comum - Nossa Senhora Aparecida
13/10/2018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da a mãe Igreja pede que tu sejas
companheira de libertação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a a mãe de Deus e nossa
Sem pecado concebida
Viva a Virgem Imaculada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qui estão vossos devotos
Cheios de fé incendida
De conforto e de esperança
Ó Senhora Aparecida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rgem santa, Virgem bela
Mãe amável, mãe querida
Amparai-nos, socorrei-nos
Ó Senhora Aparecida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otegei a santa igreja
Mãe terna e compadecida
Protegei a nossa pátria
Ó Senhora Aparecida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parai a todo clero
Em sua terrena lida
Para o bem dos pecadores
Ó Senhora Aparecida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lai por nossas famílias
Pela infância desvalida
Pelo povo brasileiro
Ó Senhora Aparecida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Mas confiamos em Vossa
misericór dia,
nos arrependemos e nos entregamos
Ao Vosso Infinito Amor!
Mas confiamos em Vossa
misericór dia,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arrependemos e nos entregamos
Ao Vosso Infinito Amor!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, tende piedade
de nós pois pecamos contra Vós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Santa mãe Maria, nesta travessia
cubra-nos teu manto cor de anil.
Guarda nossa vida, mãe Aparecida,
santa padroeira do Brasil.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!
ALELUIA, ALELUIA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!
aleluia, aleluia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ria é elevada ao céu
alegrem-se os coros dos anjos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!
aleluia, aleluia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!
aleluia, aleluia!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a cumprir o seu plano de amor,
Deus escolheu uma jovem
pura e singela
Nossa mãe Maria, mãe de Deus.
Nossa mãe Maria, mãe de Deus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osé o carpinteiro,
homem justo e fiel,
Ouviu a voz do Pai
e acolheu a mãe de Deus
Protegendo e educando o menino Deus.
Protegendo e educando
o menino Deus, de amor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.....ve, Mari.......a!
A.........ve, Mari....a! (2x)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esus te ofertamos
a nossa fa?mília que
nasce neste altar
Vem e ensina o Teu amor vivenci?ar
Para sermos como a
Tua Sagrada Família.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, Santo
Santo Deus do universo. (2x)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a Vossa glória
O Céu e a Terra proclamam
a Vossa glória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.
Bendito O que vem em nome do Senhor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Com amor divino,
guarda os peregrinos
nesta caminhada para o além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Quando teu Filho
contigo vier, pra festa
da vida fazer:
ensina- nos,Maria,
a fazer o que ele disser!
Tudo é possível nas
tuas mãos, meu Senhor!
2. Quando o vinho do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or nos faltar, e
a gente ao irmão se fechar:
ensina-nos, Maria,
a fazer o que Ele disser!
3. Quando na mesa do
nosso irmão, faltar
água, vida e pão:
ensina-nos, Maria,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fazer o que Ele disser!
4. Quando faltar a
justiça entre nós,
e muitos ficarem sem voz:
ensina-nos, Maria,
a fazer o que Ele disser!
5. Quando o serviço
ao irmão nos custar,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dendo à preguiça o lugar:
ensina-nos, Maria,
a fazer o que Ele disser!
6. Quando o homem,
em nome da paz, matar
o irmão pra ter mais:
ensina-nos, Maria,
a fazer o que Ele disser!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7. Quando a tristeza
invadir nosso ser,
e a vida o sentido perder:
ensina-nos, Maria,
a fazer o que Ele disser!
8. Quando é difícil
ser bom e ter fé,
na força e poder que Deus é: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sina-nos, Maria,
a fazer o que Ele disser!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ãe do Céu morena,
Senhora da América latina
De olhar e caridade
tão divina, de cor
igual a cor de tantas raças
Virgem tão serena,
Senhora destes povos tão sofridos
Patrona dos pequenos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á-lhes companhia, pois também um
dia foste peregrina em Belém.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primidos, derrama
sobre nós as tuas graças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rrama sobre os jovens
tua luz, aos pobres
vem mostrar o teu Jesus
Ao mundo inteiro traz
o teu amor de mãe
Ensina quem tem tudo
a partilhar, Ensina
quem tem pouco a não cansar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faz o nosso povo caminhar em paz
Derrama a esperança
sobre nós, Ensina
o povo a não calar a voz
Desperta o coração
de quem não acordou
Ensina que a justiça
é condição de construir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 mundo mais irmão
E faz o nosso povo conhecer Jesus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D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bênção, oh mãe querida
Nossa Senhora Aparecida
Dai-nos a bênção, oh mãe querida
Nossa Senhora Aparecida
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bre esse manto o azul do céu
Guardai-nos sempre no amor de Deus
Sobre esse manto o azul do céu
Guardai-nos sempre no amor de Deus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bênção, oh mãe querida
Nossa Senhora Aparecida
Dai-nos a bênção, oh mãe querida
Nossa Senhora Aparecida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me consagro ao vosso amor
Oh mãe querida do Salvador
Eu me consagro ao vosso amor
Oh mãe querida do Salvado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Mulher peregrina, força feminina
a mais importante que existiu.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bênção, oh mãe querida
Nossa Senhora Aparecida
Dai-nos a bênção, oh mãe querida
Nossa Senhora Aparecida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ois nossa vida sois nossa luz
Oh mãe querida do meu Jesus
Sois nossa vida sois nossa luz
Oh mãe querida do meu Jesus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bênção, oh mãe querida
Nossa Senhora Aparecida
Dai-nos a bênção, oh mãe querida
Nossa Senhora Aparecida
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ubra-me com seu manto de amor
Guarda-me na paz desse olhar
Cura-me as feridas
e a dor me faz suportar
Que as pedras do meu caminho
Meus pés suportem pisar
Mesmo ferido de espinhos
Me ajude a passar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ficaram mágoas em mim
Mãe, tira do meu coração
E aqueles que eu fiz sofrer
Peço perdão
Cm6
Se eu curvar meu corpo na dor
Me alivia o peso da cruz
Interceda por mim, minha mãe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unto a jesus
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 senhora, me dê a mão
Cuida do meu coração
Da minha vida, do meu destino
Nossa senhora, me dê a mão
Cuida do meu coração
Da minha vida, do meu destino
Do meu caminho, cuida de mim
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mpre que meu pranto rolar
Ponha sobre mim suas mãos
Aumenta minha Fé e
acalma meu coração
Grande é a procissão a pedir
A misericórdia e o perdão
A cura do corpo e pra alma
A salvação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bres pecadores ó mãe
Tão necessitados de vós
Santa mãe, de deus
tem piedade... de nós
Cm6
De joelhos a vossos pés
Estendei à nós vossas mãos
Rogai por nós vossos filhos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 justiça queres
que nossas mulheres
sejam construtoras do Brasil
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s irmãos
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 senhora, me dê a mão
Cuida do meu coração
Da minha vida, do meu destino
Nossa senhora, me dê a mão
Cuida do meu coração
Da minha vida, do meu destino
Do meu caminho, cuida de mim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Com seus passos lentos
enfrentando os ventos
quando sopram noutra direção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2026-06-11T20:14:06Z</dcterms:created>
  <dcterms:modified xsi:type="dcterms:W3CDTF">2026-06-11T20:14:06Z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