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presProps" Target="presProps.xml"/>
  <Relationship Id="rId96" Type="http://schemas.openxmlformats.org/officeDocument/2006/relationships/viewProps" Target="viewProps.xml"/>
  <Relationship Id="rId9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1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29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0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7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7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114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127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2.jpg"/>
  <Relationship Id="rId3" Type="http://schemas.openxmlformats.org/officeDocument/2006/relationships/image" Target="../media/bottom133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6.jpg"/>
  <Relationship Id="rId3" Type="http://schemas.openxmlformats.org/officeDocument/2006/relationships/image" Target="../media/bottom137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8.jpg"/>
  <Relationship Id="rId3" Type="http://schemas.openxmlformats.org/officeDocument/2006/relationships/image" Target="../media/bottom139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0.jpg"/>
  <Relationship Id="rId3" Type="http://schemas.openxmlformats.org/officeDocument/2006/relationships/image" Target="../media/bottom141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2.jpg"/>
  <Relationship Id="rId3" Type="http://schemas.openxmlformats.org/officeDocument/2006/relationships/image" Target="../media/bottom143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144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12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5.jpg"/>
  <Relationship Id="rId3" Type="http://schemas.openxmlformats.org/officeDocument/2006/relationships/image" Target="../media/bottom146.jpg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7.jpg"/>
  <Relationship Id="rId3" Type="http://schemas.openxmlformats.org/officeDocument/2006/relationships/image" Target="../media/bottom148.jpg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9.jpg"/>
  <Relationship Id="rId3" Type="http://schemas.openxmlformats.org/officeDocument/2006/relationships/image" Target="../media/bottom150.jpg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1.jpg"/>
  <Relationship Id="rId3" Type="http://schemas.openxmlformats.org/officeDocument/2006/relationships/image" Target="../media/bottom152.jpg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3.jpg"/>
  <Relationship Id="rId3" Type="http://schemas.openxmlformats.org/officeDocument/2006/relationships/image" Target="../media/bottom154.jpg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55.jpg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6.jpg"/>
  <Relationship Id="rId3" Type="http://schemas.openxmlformats.org/officeDocument/2006/relationships/image" Target="../media/bottom157.jpg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8.jpg"/>
  <Relationship Id="rId3" Type="http://schemas.openxmlformats.org/officeDocument/2006/relationships/image" Target="../media/bottom159.jpg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0.jpg"/>
  <Relationship Id="rId3" Type="http://schemas.openxmlformats.org/officeDocument/2006/relationships/image" Target="../media/bottom161.jpg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2.jpg"/>
  <Relationship Id="rId3" Type="http://schemas.openxmlformats.org/officeDocument/2006/relationships/image" Target="../media/bottom16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4.jpg"/>
  <Relationship Id="rId3" Type="http://schemas.openxmlformats.org/officeDocument/2006/relationships/image" Target="../media/bottom165.jpg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6.jpg"/>
  <Relationship Id="rId3" Type="http://schemas.openxmlformats.org/officeDocument/2006/relationships/image" Target="../media/bottom167.jpg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8.jpg"/>
  <Relationship Id="rId3" Type="http://schemas.openxmlformats.org/officeDocument/2006/relationships/image" Target="../media/bottom169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4º Domingo Comum
14/09/20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, Rei dos
céus, Deus Pai Onipotente
Nós Vos louvamos, bendizemos
Adoramos, Vos glorificamos,
e damos graças
Por vossa imen...sa gló....ria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 Filho de Deus Pai
Vós que tirais o pecado do mundo
Tente piedade de nós
Vós que tirais o pecado do mundo
Acolhei a nossa súplic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sentado
à direita do Pai
Ten...de pie...dade de nós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
Só Vós o Altíssimo, Cristo Jesus
Com o Espirito Santo
na glória de Deus Pai, de Deus Pai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, amém, amém........amém
Amém, amém, amém........amém
Amém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s obras do Senhor,
ó meu povo, não te esqueças!
Das obras do Senhor,
ó meu povo, não te esqueças!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cuta, ó meu povo, a minha Lei,
ouve atento as palavras
que eu te digo;
abrirei a minha boca em parábolas,
os mistérios do passado lembrarei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os feria, eles
então o procuravam,
convertiam-se correndo para ele;
recordavam que o Senhor é sua rocha
e que Deus, seu Redentor,
é o Deus Altíssimo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apenas o honravam
com seus lábios
e mentiam ao Senhor
com suas línguas;
seus corações enganadores
eram falsos
e, infiéis, eles rompiam
a Alianç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o Senhor, sempre
benigno e compassivo,
não os matava e perdoava
seu pecado;
quantas vezes dominou a sua ira
e não deu largas à
vazão de seu furor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ouvir o que o
senhor irá falar
Tua palavra vai minha
vida transformar
Luz para o meu caminho
verdade e vida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fiar em ti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presento em Teu altar, muito mais,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ia toca nos corações
Pela salvação, redenção
O sacrifício se atualizará
Maior mistério da nossa fé
Vem espírito abrir os corações
Vem espírito leva-nos a Deus
Vamos celebrar santo sacrifício
Vamos celebrar o grande amor de Deu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simples coisas.
Sei, que queres o meu ser,
meu coração.
Pouco tenho e tudo
isso, Tu me deste, quero devolver
Em ação de graças,
Mãos estendidas e suplicantes...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o auxílio em Tuas
mãos abe . . . rtas.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foi que Deus
falhou? Nunca o seu amor nos faltou!
E a cada manhã, se
renovam os frutos
Da Divina Providência.
Ha...........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provê, Deus proverá
e Sua infinita
Misericórdia jamais falhará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, Santo
Santo Deus do universo. (2x)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a Vossa glória
O Céu e a Terra proclamam
a Vossa glória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nossa redenção
Vamos celebrar a ressurreição
Aqui estou, aqui estou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.
Bendito O que vem em nome do Senhor.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 tirais
O pecado do mundo, tende piedade
Cordeiro de Deus que tirais
O pecado do mundo tende piedade
Cordeiro de Deus que tirais
O pecado do mundo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e...lizes os que vêm
ao banquete do Senhor!
Em sua mesa somos irmãos.
Um só corpo e co..ra..ção
Fe...lizes os que vêm
ao banquete do Senhor!
Em sua mesa somos irmãos.
Um só corpo e co..ra..ção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eu corpo é ali...men..to
Repartido no meio de nós
O milagre que nos sustenta
Nos permite tocar o céu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eu sangue nos traz a vi..da
Que floresce no lenho da cruz
Sacrifício que nos transforma
Realiza em nós a paz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confessar a ti,
ilumina minh&#39;alma
Eu reconheço: sou pecador!
Diante de mim eu sei
está sempre o meu pecado
Foi contra vós que eu pequei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Igreja exultante espe..ra
O banquete que não findará
No teu corpo e no teu sangue
O mistério do amor se dá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e...lizes os que vêm
ao banquete do Senhor!
Em sua mesa somos irmãos.
Um só corpo e co..ra..ção
Fe...lizes os que vêm
ao banquete do Senhor!
Em sua mesa somos irmãos
um só corpo e co..ra..ção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corpo e coração
Um só corpo e coração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esperado este momento
Tenho esperado que viesses a mim
Tenho esperado que me fales
Tenho esperado que estivesses assim
Eu sei bem o que tens vivido
Sei também que tens chorado
Eu sei bem que tens sofrido
Pois permaneço ao teu lado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Ninguém te ama como
eu, Ninguém te ama com eu
olhe pra Cruz esta
é a minha grande prova
Ninguém te ama como eu.
Ninguém te ama como
eu, Ninguém te ama com eu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lhe pra Cruz foi por
Ti porque eu te amo
Ninguém te ama...a como eu.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bem sei o que me dizes
Ainda que nunca me fales.
Eu sei bem o que tens sentido
ainda que nunca me reveles
Tenho andado ao seu lado
junto a ti permanecido
eu te levo em meus braços
pois sou teu melhor amigo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inguém te ama como
eu, Ninguém te ama com eu
olhe pra Cruz esta
é a minha grande prova
Ninguém te ama como eu.
Ninguém te ama como
eu, Ninguém te ama com eu
olhe pra Cruz foi por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i porque eu te amo
Ninguém te ama...a.
Ninguém te ama ninguém te amará
Ninguém te ama...a como eu. como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
Christe eleison
Kyrie ele ei son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queria tanto te impressionar
C#m
Fazer algo grandioso
pra te surpreender
Mas me perco nas palavras
só em tentar
Palavras são pequenas
pra te descrever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impressionar
Um Deus que fez o céu,
a terra e também o mar
Então olhe bem aqui
E inclina os seus ouvidos
para me ouvir
Essa canção eu escrevi
só pra te elogiar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te dizer assim
Lindo
Pra mim não há ninguém
mais lindo que o meu Deus
É lindo a tua presença,
lindo é o nome Teu
É lindo te imaginar
sorrindo enquanto eu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chamo de lindo
É linda a tua glória,
lindo é tua voz
Foi lindo o que fez
naquela cruz por mim
Toda essa gente que está aqui
Também te ama e te
acha o mais lindo si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indoooooooo
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impressionar
Um Deus que fez o céu,
a terra e também o mar
Então olhe bem aqui
E inclina os seus ouvidos
para me ouvir
Essa canção eu escrevi
só pra te elogiar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te dizer assim
Lindo
Pra mim não há ninguém
mais lindo que o meu Deus
É lindo a tua presença,
lindo é o nome Teu
É lindo te imaginar
sorrindo enquanto eu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chamo de lindo
É linda a tua glória,
lindo é tua voz
Foi lindo o que fez
naquela cruz por mim
Toda essa gente que está aqui
Também te ama e te
acha o mais lindo sim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esus, Jesus, eu te ado-ro
Jesus, Jesus, eu te ado-ro
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 todos os anjos
eu quero te contemplar
Jesus, Jesus, meu Deus, meu Senhor.
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ndo Gló...ria
, Gló...ria , Gló.........ria
Cantando Gló...ria
ló...ria , Gló.........ria/...(4x)
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...ria , Gló...ria
, Gló...ria
Gló....ria , Gló...ria
, Gló...ria , a Jesus
Gló....ria , Gló...ria
, Gló...ria
Gló....ria , Gló...ria
, Gló...ria , a Jesus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..................... a Jesus
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u corpo é um templo escondido
Am7
Teu coração é um altar
Fostes es...co...lhida
para as alegrias do Espírito
Fostes considerada digna de entrar
No santuário onde
refulge toda a glória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igna de ultrapassar o véu
Que nos revela o Santo dos santos
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sina-nos a adorar,
ó derrama em nós tuas glórias
Glórias de adoração,
glórias de santidade
Rainha dos anjos, gera
- nos um povo adorador
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u corpo é um templo escondido
Am7
Teu coração é um altar
Fostes es...co...lhida
para as alegrias do Espírito
Fostes considerada digna de entrar
No santuário onde
refulge toda a glória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igna de ultrapassar o véu
Que nos revela o Santo dos santos
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sina-nos a adorar,
ó derrama em nós tuas glórias
Glórias de adoração,
glórias de santidade
Rainha dos anjos, gera
- nos um povo adorador
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sina-nos a adorar,
ó derrama em nós tuas glórias
Glórias de adoração,
glórias de santidade
Rainha dos an....jos,
gera-nos um povo adorador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2026-08-03T22:57:59Z</dcterms:created>
  <dcterms:modified xsi:type="dcterms:W3CDTF">2026-08-03T22:57:59Z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