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presProps" Target="presProps.xml"/>
  <Relationship Id="rId78" Type="http://schemas.openxmlformats.org/officeDocument/2006/relationships/viewProps" Target="viewProps.xml"/>
  <Relationship Id="rId7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62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95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9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ao_de_gracas108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3.jpg"/>
  <Relationship Id="rId3" Type="http://schemas.openxmlformats.org/officeDocument/2006/relationships/image" Target="../media/bottom114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15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6.jpg"/>
  <Relationship Id="rId3" Type="http://schemas.openxmlformats.org/officeDocument/2006/relationships/image" Target="../media/bottom117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8.jpg"/>
  <Relationship Id="rId3" Type="http://schemas.openxmlformats.org/officeDocument/2006/relationships/image" Target="../media/bottom119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0.jpg"/>
  <Relationship Id="rId3" Type="http://schemas.openxmlformats.org/officeDocument/2006/relationships/image" Target="../media/bottom121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2.jpg"/>
  <Relationship Id="rId3" Type="http://schemas.openxmlformats.org/officeDocument/2006/relationships/image" Target="../media/bottom123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4.jpg"/>
  <Relationship Id="rId3" Type="http://schemas.openxmlformats.org/officeDocument/2006/relationships/image" Target="../media/bottom125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6.jpg"/>
  <Relationship Id="rId3" Type="http://schemas.openxmlformats.org/officeDocument/2006/relationships/image" Target="../media/bottom127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8.jpg"/>
  <Relationship Id="rId3" Type="http://schemas.openxmlformats.org/officeDocument/2006/relationships/image" Target="../media/bottom129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0.jpg"/>
  <Relationship Id="rId3" Type="http://schemas.openxmlformats.org/officeDocument/2006/relationships/image" Target="../media/bottom131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2.jpg"/>
  <Relationship Id="rId3" Type="http://schemas.openxmlformats.org/officeDocument/2006/relationships/image" Target="../media/bottom133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4.jpg"/>
  <Relationship Id="rId3" Type="http://schemas.openxmlformats.org/officeDocument/2006/relationships/image" Target="../media/bottom135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4º Domingo Comum 
13/09/20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confiamos em Vossa
misericór dia,
nos arrependemos e nos entregamos
Ao Vosso Infinito Amor!
Mas confiamos em Vossa
misericór dia,
nos arrependemos e nos entregamos
Ao Vosso Infinito Amor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de nós, pois pecamos contra Vós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confiamos em Vossa
misericór dia,
nos arrependemos e nos entregamos
Ao Vosso Infinito Amor!
Mas confiamos em Vossa
misericór dia,
nos arrependemos e nos entregamos
Ao Vosso Infinito Amor!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 a
Deus nas altu-ras!
E paz na Terra aos
homens por Ele ama-dos!
Senhor Deus, Rei dos
Céus, Deus Pai todo-poderoso
Nós Vos louvamos,
Vos bendizemos, nós Vos adoramos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mos,
nós Vos damos graças
Por Vossa imensa glória!
Por Vossa imensa glória!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
Vós, que tirais o
pecado do mundo, tende
piedade de nós.
Vós que tirais o pecado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 mundo, acolhei a nossa súplica.
Vós que estais à
direita do Pai, tende
piedade de nós.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,
só Vós o Altíssimo,
Jesus Cristo, com o
Espírito Santo na
glória de Deus Pai.
Amém! Amém!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E, B, A, C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Bendize, ó minha
alma, ao Senhor,
e todo o meu ser, seu santo nome!
Bendize, ó minha alma, ao Senhor,
não te esqueças de
nenhum de seus favores!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Pois ele te perdoa toda culpa,
e cura toda a tua enfermidade;
da sepultura ele salva a tua vida
e te cerca de carinho e compaixão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Não fica sempre
repetindo as suas queixas,
nem guarda eternamente o seu rancor.
Não nos trata como
exigem nossas faltas,
nem nos pune em proporção
às nossas culpas.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Quanto os céus
por sobre a terra se elevam,
tanto é grande o seu
amor aos que o temem;
quanto dista o nascente do poente,
tanto afasta para longe
nossos crimes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lavra de Salvação
Somente o céu tem pra dar
Por isso o meu coração
Se abre para escutar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mais difícil que seja seguir
Tua palavra queremos ouvir
Por mais difícil de se praticar
Tua Palavra queremos guardar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lavra de Salvação
Somente o céu tem pra dar
Por isso o meu coração
Se abre para escutar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 Simão Pedro diremos também
Que não é fácil
dizer sempre amém
Mas não há outro
na terra e no céu
Mais companheiro, mais santo e fiel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amor nos atingiu
e nos trouxe até aqui
Que alegria é te encontrar
Dentro, em nossos corações,
vida nova há de surgir
O amor de deus nos faz cantar
O senhor nos escolheu,
e a promessa se cumpriu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lavra de Salvação
Somente o céu tem pra dar
Por isso o meu coração
Se abre para escutar
Se abre para escutar
Se abre para escutar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trigo depois de crescido
logo é colhido e vai tornar-se pão
Nas mãos da mãe mulher
se imola, se entrega
humilde pra fermentação
Lição de amor ensina
o trigo com seu gesto de doação
Também quero ser desprendido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a tornar-me pão
nas mãos do meu Senhor.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grado trigo imolado,
depois farinhado e finalmente pão
Sagrado trigo ofertado,
que será tornado corpo do Senhor.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uva sem fazer gemido
se entrega ao milagre
da transformação
Sob os pés do lavrador
sofrido vai tornar-se
vinho de nobre sabor.
Lição de amor ensina
a uva com seu gesto de oblação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ambém quero ser desprendido
pra tornar-me vinho
nas mãos do Senhor.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grado fruto da videira
que foi flor primeiro e se modificou
Sagrado vinho ofertado
que será tornado sangue do Senhor.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m: A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os envolveu com sua glória
Exultem de alegria,
todos que o adoram
Pois o nosso canto é de vitória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to Santo San_to
Senhor Deus do Universo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to Santo San_to
Senhor Deus do Universo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
Proclamam a Vossa glória
Hosana nas altu_ras
Bendito o que vem
Em nome do Senhor
Hosana nas altu_ras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to Santo San_to
Senhor Deus do Universo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to Santo San_to
Senhor Deus do Universo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nossa oferenda oh Senhor
Recebei oh Senhor a nossa oferta
Eis o mistério da fé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as as vezes que
comemos deste pão
E bebemos deste cálice
Anunciamos Senhor a vossa morte
Enquanto esperamos vossa vinda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9
Por Cristo, com Cristo e em Cristo
A vós Deus Pai todo poderoso
Na unidade do Espírito Santo
Toda a honra e toda
a Glória, agora e para sempre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a igreja reunida
em torno do altar
Nós glorificamos o seu nome
Fonte de amor que restitui
a humanidade
Nós glorificamos o nome de jesus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 tirais
O pecado do mundo, tende piedade
Cordeiro de Deus que tirais
O pecado do mundo tende piedade
Cordeiro de Deus que tirais
O pecado do mundo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_______z, dai-nos a paz
Dai-nos a vossa paz, dai-nos a paz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_______z, dai-nos a paz
Dai-nos a vossa paz, dai-nos a paz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nheço um coração tão manso
Humilde e sereno
Que louva ao Pai por revelar
Seu nome aos pequenos
Que tem o dom de amar
E sabe perdoar
E deu a vida para nos salvar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esus, manda teu Espírito
Para transformar meu coração
Jesus, manda teu espírito
Para transformar meu coração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Às vezes, no meu peito
Bate um coração de pedra
Magoado, frio, sem vida
Aqui dentro ele me aperta
Não quer saber de amar
Nem sabe perdoar
Quer tudo e não sabe partilhar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esus, manda teu Espírito
Para transformar meu coração
Jesus, manda teu espírito
Para transformar meu coração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ava, purifica
E restaura-me de novo
Serás o nosso Deus
Nós seremos o teu povo
Derrama sobre nós
O Espírito de Deus, nosso Senhor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esus, manda teu Espírito
Para transformar meu coração
Jesus, manda teu espírito
Para transformar meu coração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ção de Graças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tão bom receber o teu corpo
E sentir o Tua Presença
em minh' alma
Todo amor começado no altar
Em minha vida Ele continuará
Presença tão linda e serena
Minhas mãos até podem tocar
És o Deus verdadeiro entre nós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por amor se deixa alcançar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Adoro Te Louvo porque
sei que em mim tú estás
Me amas te amo, óh
Amado vem comigo ficar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iemos de tantos lugares,
Mas em Ti nós nos tornamos um.
Um só corpo, um só povo e milhares
De pessoas com algo em comum!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r de Deus é vencer cada dia
Cada luta sem desanimar.
É encontrar com Jesus e Maria,
Nesta casa e família: um lar!
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 teus filhos,
Mãe Aparecida! Sob o Teu manto
está nossas vidas,
com alegria queremos clamar:
Cuida de nós, Mãe
querida – 2x - (cuida
de nós Mãe querida)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nfiantes em Sua Providência
Colocamos diante do altar:
Nossa vida, trabalho e vivência
Pois Deus sempre provê e proverá!
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 da fé e da esperança
Caminhamos em rumo da Luz.
Aumentai em nós a confiança
Pra fazer tua vontade Jesus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de nós, pois pecamos contra Vós
Mas confiamos em Vossa
misericór dia,
nos arrependemos e nos entregamos
Ao Vosso Infinito Amor!
Mas confiamos em Vossa
misericór dia,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ta luta, conquista e vitória
Quanta dor, quanta perda e saudade.
Quanta gente fazemos memória,
Fazem parte da nossa história
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da um com seus dons,
com seu jeito e idade
Cultura ou maneira de ser.
Fez nascer nossas comunidades
E as mantém vivas,
sempre a crescer!
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 teus filhos,
Mãe Aparecida! Sob o Teu manto
está nossas vidas,
com alegria queremos clamar:
Cuida de nós, Mãe
querida – 2x - (cuida
de nós Mãe querida)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arrependemos e nos entregamos
Ao Vosso Infinito Amor!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, tende piedade
de nós pois pecamos contra Vós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2026-09-16T20:20:14Z</dcterms:created>
  <dcterms:modified xsi:type="dcterms:W3CDTF">2026-09-16T20:20:14Z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