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presProps" Target="presProps.xml"/>
  <Relationship Id="rId57" Type="http://schemas.openxmlformats.org/officeDocument/2006/relationships/viewProps" Target="viewProps.xml"/>
  <Relationship Id="rId5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1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4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52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6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33o Domingo do tempo comum
19/11/2017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ovelha perdida,
pelo pecado ferida
Eu te suplico perdão, ó bom pastor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Kyrie
Eleison, Ky-ri-ie Ele-e-e-ison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o ladrão perdoado,
encontro o paraíso ao teu lado
Lembra-te de mim, pecador
por tua cruz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 (3x)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pecadora caída,
derramo aos teus pés minha vida
Vê as lagrimas do
meu coração e salva-me!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 coração transborda de amor
Porque meu Deus é um Deus de amor
Minh&#39;alma está repleta de paz
Porque Jesus é a minha paz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digo Aleluia, Aleluia, Aleluia,
Aleluia, Aleluia! Eu digo por quê
Eu canto Aleluia, Aleluia, Aleluia,
Aleluia, Aleluia! Aleluia! Amém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ro te dar meu coração
À luz de uma nova decisão
De amar-te mais que a tudo
Que um dia eu possa ter
Abraçando então o que é real
Provando e amando o essencial
E escrevendo uma história
Vivendo em teu amor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inha vida é toda tua
Os meus planos, os meus sonhos
De nada vale o existir
Se não for pra te ofertar
E em cada passo descobri
Que o tempo esconde o que é eterno
Que tu és o sentido,
Ó meu Senhor(2x), de tud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 (2x)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vossa glória
Hosana nas alturas!
Hosana nas alturas!
Bendito o que vem em nome do Senhor
Hosana nas alturas!
Hosana nas alturas!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quem entrará,
no santuário pra te louvar?
Senhor, quem entrará,
no santuário pra te louvar?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no deserto
andava mas à sua frente alguém
caminhava
O povo de Deus era
rico em nada só tinha
esperança e o pó da
estrada
... Também sou teu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vo senhor e estou nessa estrada
... Somente a tua graça
me basta e mais nada. (2x)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também
vacilava, às vezes
custava a crer no
amor.
O Povo de Deus, chorando
rezava, pedia perdão e recomeçava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... Também sou teu
povo senhor e estou nessa estrada
... Perdoa se às vezes
não creio em mais nada. (2x)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também
teve fome e Tu lhe
mandaste o pão lá do
céu.
O Povo de Deus, cantando
deu graças, provou
teu amor, teu amor que
não passa.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... Também sou teu
povo senhor e estou nessa estrada
... Tu és alimento
na longa jornada. (2x)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Povo de Deus ao longe
avistou a terra querida que amor
preparou.
O Povo de Deus, corria
e cantava e nos seu
louvores, seu poder
proclamava
... Também sou teu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vo senhor e estou nessa estrada
... cada dia mais perto
da terre esperada. (2x)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m tem as mãos limpas,
e o coração puro,
Quem não é vaidoso, e sabe amar!
Quem tem as mãos limpas,
e o coração puro,
Quem não é vaidoso, e sabe amar!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creio nas promessas
de Deus, eu creio nas
promessas de Deus,
Eu creio nas promessas
do meu Senhor.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sou fiel no pouco,
Ele me confiará mais,
Se sou fiel no pouco,
meus passos guiará.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creio nas misericórdia
de Deus, eu creio nas
misericórdia de Deus,
Eu creio nas misericórdia
do meu Senhor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sou fiel no pouco,
Ele me confiará mais,
Se sou fiel no pouco,
meus passos guiará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creio no amor de
Deus, eu creio no amor de Deus,
Eu creio no amor do meu Senhor.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sou fiel no pouco,
Ele me confiará mais,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creio nas promessas
de Deus, eu creio nas
promessas de Deus,
Eu creio nas promessas
do meu Senhor.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sou fiel no pouco,
Ele me confiará mais ....
Bendize, ó minh'alma, ao Senhor
Autoria: Eugênio Jorge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ze, bendize, bendize
ó minh'alma ao Senhor.
Bendize, bendize, bendize
ó minh'alma ao Senhor.
Bendize, bendize, bendize
ó minh'alma ao Senhor.
Bendize, bendize, bendize
ó minh'alma ao Senhor.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ze, ó minh'alma
ao Senhor e jamais
te esqueças de seus benefícios,
Pois é Ele quem perdoa
as tuas faltas, e sara
toda a tua enfermidade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eu quero entrar,
no santuário pra te louvar
Senhor, eu quero entrar,
no santuário pra te louva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que Sua misericórdia
é eterna, e o Seu
amor por nós é sem fim.
Porque Sua misericórdia
é eterna, e o Seu
amor por nós é sem fim. REFRÃO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 quer fazer em
mim uma obra nova
E o meu coração quer
modificar. (2x)
Ele tem muitos planos pra mim.
Vida quer me dar. Basta
abrir o coração
Vem, Espírito Santo,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nos transformar
Vem, Espírito Santo,
teu amor nos dar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! Dá-me mãos limpas,
e um coração puro,
Arranca a vaidade, ensina-me a amar!
Oh! Dá-me mãos limpas,
e um coração puro,
Arranca a vaidade, ensina-me a amar!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já posso entrar,
no santuário pra te louvar.
Senhor, já posso entrar,
no santuário pra te louvar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u sangue me lava,
teu fogo me queima,
O Espírito Santo, inunda meu ser!
Teu sangue me lava,
teu fogo me queima,
O Espírito Santo, inunda meu ser!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2026-06-11T20:15:21Z</dcterms:created>
  <dcterms:modified xsi:type="dcterms:W3CDTF">2026-06-11T20:15:21Z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