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presProps" Target="presProps.xml"/>
  <Relationship Id="rId66" Type="http://schemas.openxmlformats.org/officeDocument/2006/relationships/viewProps" Target="viewProps.xml"/>
  <Relationship Id="rId6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39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2.jpg"/>
  <Relationship Id="rId3" Type="http://schemas.openxmlformats.org/officeDocument/2006/relationships/image" Target="../media/bottom23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4.jpg"/>
  <Relationship Id="rId3" Type="http://schemas.openxmlformats.org/officeDocument/2006/relationships/image" Target="../media/bottom25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6.jpg"/>
  <Relationship Id="rId3" Type="http://schemas.openxmlformats.org/officeDocument/2006/relationships/image" Target="../media/bottom27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8.jpg"/>
  <Relationship Id="rId3" Type="http://schemas.openxmlformats.org/officeDocument/2006/relationships/image" Target="../media/bottom29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7.jpg"/>
  <Relationship Id="rId3" Type="http://schemas.openxmlformats.org/officeDocument/2006/relationships/image" Target="../media/bottom38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9.jpg"/>
  <Relationship Id="rId3" Type="http://schemas.openxmlformats.org/officeDocument/2006/relationships/image" Target="../media/bottom40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2.jpg"/>
  <Relationship Id="rId3" Type="http://schemas.openxmlformats.org/officeDocument/2006/relationships/image" Target="../media/bottom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4.jpg"/>
  <Relationship Id="rId3" Type="http://schemas.openxmlformats.org/officeDocument/2006/relationships/image" Target="../media/bottom4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6.jpg"/>
  <Relationship Id="rId3" Type="http://schemas.openxmlformats.org/officeDocument/2006/relationships/image" Target="../media/bottom47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8.jpg"/>
  <Relationship Id="rId3" Type="http://schemas.openxmlformats.org/officeDocument/2006/relationships/image" Target="../media/bottom49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0.jpg"/>
  <Relationship Id="rId3" Type="http://schemas.openxmlformats.org/officeDocument/2006/relationships/image" Target="../media/bottom51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52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3.jpg"/>
  <Relationship Id="rId3" Type="http://schemas.openxmlformats.org/officeDocument/2006/relationships/image" Target="../media/bottom54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5.jpg"/>
  <Relationship Id="rId3" Type="http://schemas.openxmlformats.org/officeDocument/2006/relationships/image" Target="../media/bottom56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7.jpg"/>
  <Relationship Id="rId3" Type="http://schemas.openxmlformats.org/officeDocument/2006/relationships/image" Target="../media/bottom58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9.jpg"/>
  <Relationship Id="rId3" Type="http://schemas.openxmlformats.org/officeDocument/2006/relationships/image" Target="../media/bottom60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1.jpg"/>
  <Relationship Id="rId3" Type="http://schemas.openxmlformats.org/officeDocument/2006/relationships/image" Target="../media/bottom62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63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4.jpg"/>
  <Relationship Id="rId3" Type="http://schemas.openxmlformats.org/officeDocument/2006/relationships/image" Target="../media/bottom65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6.jpg"/>
  <Relationship Id="rId3" Type="http://schemas.openxmlformats.org/officeDocument/2006/relationships/image" Target="../media/bottom67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8.jpg"/>
  <Relationship Id="rId3" Type="http://schemas.openxmlformats.org/officeDocument/2006/relationships/image" Target="../media/bottom69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0.jpg"/>
  <Relationship Id="rId3" Type="http://schemas.openxmlformats.org/officeDocument/2006/relationships/image" Target="../media/bottom71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2.jpg"/>
  <Relationship Id="rId3" Type="http://schemas.openxmlformats.org/officeDocument/2006/relationships/image" Target="../media/bottom73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4.jpg"/>
  <Relationship Id="rId3" Type="http://schemas.openxmlformats.org/officeDocument/2006/relationships/image" Target="../media/bottom75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6.jpg"/>
  <Relationship Id="rId3" Type="http://schemas.openxmlformats.org/officeDocument/2006/relationships/image" Target="../media/bottom77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8.jpg"/>
  <Relationship Id="rId3" Type="http://schemas.openxmlformats.org/officeDocument/2006/relationships/image" Target="../media/bottom79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80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1.jpg"/>
  <Relationship Id="rId3" Type="http://schemas.openxmlformats.org/officeDocument/2006/relationships/image" Target="../media/bottom82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3.jpg"/>
  <Relationship Id="rId3" Type="http://schemas.openxmlformats.org/officeDocument/2006/relationships/image" Target="../media/bottom84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5.jpg"/>
  <Relationship Id="rId3" Type="http://schemas.openxmlformats.org/officeDocument/2006/relationships/image" Target="../media/bottom86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7.jpg"/>
  <Relationship Id="rId3" Type="http://schemas.openxmlformats.org/officeDocument/2006/relationships/image" Target="../media/bottom88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9.jpg"/>
  <Relationship Id="rId3" Type="http://schemas.openxmlformats.org/officeDocument/2006/relationships/image" Target="../media/bottom90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91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2.jpg"/>
  <Relationship Id="rId3" Type="http://schemas.openxmlformats.org/officeDocument/2006/relationships/image" Target="../media/bottom93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4.jpg"/>
  <Relationship Id="rId3" Type="http://schemas.openxmlformats.org/officeDocument/2006/relationships/image" Target="../media/bottom95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6.jpg"/>
  <Relationship Id="rId3" Type="http://schemas.openxmlformats.org/officeDocument/2006/relationships/image" Target="../media/bottom97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8.jpg"/>
  <Relationship Id="rId3" Type="http://schemas.openxmlformats.org/officeDocument/2006/relationships/image" Target="../media/bottom99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100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1.jpg"/>
  <Relationship Id="rId3" Type="http://schemas.openxmlformats.org/officeDocument/2006/relationships/image" Target="../media/bottom102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3.jpg"/>
  <Relationship Id="rId3" Type="http://schemas.openxmlformats.org/officeDocument/2006/relationships/image" Target="../media/bottom104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5.jpg"/>
  <Relationship Id="rId3" Type="http://schemas.openxmlformats.org/officeDocument/2006/relationships/image" Target="../media/bottom106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7.jpg"/>
  <Relationship Id="rId3" Type="http://schemas.openxmlformats.org/officeDocument/2006/relationships/image" Target="../media/bottom108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9.jpg"/>
  <Relationship Id="rId3" Type="http://schemas.openxmlformats.org/officeDocument/2006/relationships/image" Target="../media/bottom110.jpg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1.jpg"/>
  <Relationship Id="rId3" Type="http://schemas.openxmlformats.org/officeDocument/2006/relationships/image" Target="../media/bottom112.jpg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3.jpg"/>
  <Relationship Id="rId3" Type="http://schemas.openxmlformats.org/officeDocument/2006/relationships/image" Target="../media/bottom114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.jpg"/>
  <Relationship Id="rId3" Type="http://schemas.openxmlformats.org/officeDocument/2006/relationships/image" Target="../media/bottom12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.jpg"/>
  <Relationship Id="rId3" Type="http://schemas.openxmlformats.org/officeDocument/2006/relationships/image" Target="../media/bottom14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.jpg"/>
  <Relationship Id="rId3" Type="http://schemas.openxmlformats.org/officeDocument/2006/relationships/image" Target="../media/bottom16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3o Domingo de Páscoa
14/04/201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tende piedade
de nós, pois pecamos contra Vós
Mas confiamos em Vossa
misericór dia,
nos arrependemos e nos entregamos
Ao Vosso Infinito Amor!
Mas confiamos em Vossa
misericór dia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s arrependemos e nos entregamos
Ao Vosso Infinito Amor!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risto, tende piedade
de nós pois pecamos contra Vós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s confiamos em Vossa
misericór dia,
nos arrependemos e nos entregamos
Ao Vosso Infinito Amor!
Mas confiamos em Vossa
misericór dia,
nos arrependemos e nos entregamos
Ao Vosso Infinito Amor!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tende piedade
de nós, pois pecamos contra Vós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s confiamos em Vossa
misericór dia,
nos arrependemos e nos entregamos
Ao Vosso Infinito Amor!
Mas confiamos em Vossa
misericór dia,
nos arrependemos e nos entregamos
Ao Vosso Infinito Amor!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 a
Deus nas altu-ras!
E paz na Terra aos
homens por Ele ama-dos!
Senhor Deus, Rei dos
Céus, Deus Pai todo-poderoso
Nós Vos louvamos,
Vos bendizemos, nós Vos adoramos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ós Vos glorificamos,
nós Vos damos graças
Por Vossa imensa glória!
Por Vossa imensa glória!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,
Senhor Deus, Cordeiro
de Deus, Filho de Deus Pai
Vós, que tirais o
pecado do mundo, tende
piedade de nós.
Vós que tirais o pecado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o mundo, acolhei a nossa súplica.
Vós que estais à
direita do Pai, tende
piedade de nós.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ó Vós sois o Santo,
só Vós o Senhor,
só Vós o Altíssimo,
Jesus Cristo, com o
Espírito Santo na
glória de Deus Pai.
Amém! Amém!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obre nós fazei brilhar
O esplendor de Vossa face!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Quando eu chamo, respondei-me
ó meu Deus, minha justiça!
Vós que soubestes aliviar-me
nos momentos de aflição,
atendei-me por piedade
e escutai minha oração!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Compreendei que nosso Deus
faz maravilhas por seu servo,
e que o Senhor me ouvirá
quando lhe faço a minha prece!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Muitos há que se perguntam:
'Quem nos dá felicidade?'
Sobre nós fazei brilhar
o esplendor de vossa face!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4. Eu tranqüilo vou deitar-me
e na paz logo adormeço,
pois só vós, ó Senhor Deus,
dais segurança à minha vida!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vo dia surgiu e o
povo que andava nas trevas viu
uma intensa luz, teu
clarão. Tua glória a resplandecer.
Novo povo a trilhar
um caminho aberto por Tuas mãos
obra nova enfim já
podemos ver, Nova Criação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
luia! Aleluia! A...le...lu...u...ia!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 princípio era o
Verbo e o Verbo era Deus
Tudo foi feito por
Ele, Nele havia vi.....da
Era a luz dos homens
e nas trevas resplandeceu!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
luia! Aleluia! A...le...lu...u...ia!
luia! Aleluia! A...le...lu...u...ia!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o Verbo Se fez carne
e habitou entre nós
E vimos Sua glória que não passa
E da Sua plenitude
recebemos graça sobre graça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
luia! Aleluia! A...le...lu...u...ia!
luia! Aleluia! A...le...lu...u...ia!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m procissão vão o pão e o vinho
Acompanhados de nossa devoção
Pois simbolizam aquilo
que ofertamos:
Nossa vida e o nosso coração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o celebrar nossa páscoa
e ao vos trazer nossa oferta
Fazei de nós, ó Deus
de amor, imitadores do Redentor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 nossa Igreja que é mãe deseja
que a consciência
do gesto de ofertar
Se atualize durante toda a vida
como o Cristo se imola sobre o altar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o celebrar nossa páscoa
e ao vos trazer nossa oferta
Fazei de nós, ó Deus
de amor, imitadores do Redentor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omos nós este povo
alcançado por Tua luz,
fruto da Tua obra na Cruz.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ucaristia é sacrifício
aquele mesmo que Cristo ofereceu
O mundo e homem serão reconduzidos
para a nova aliança com seu Deus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o celebrar nossa páscoa
e ao vos trazer nossa oferta
Fazei de nós, ó Deus
de amor, imitadores do Redentor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Pão e o vinho serão em breve
O corpo e o sangue
do Cristo Salvador
Tal alimento nos une num só corpo
Para a glória de Deus em seu louvor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o celebrar nossa páscoa
e ao vos trazer nossa oferta
Fazei de nós, ó Deus
de amor, imitadores do Redentor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! Santo! Santo,
Senhor Deus do u---ni---ver---so!
1. Os Céus e a Terra
proclamam a Vossa glória.
Hosana nas alturas!
Hosana nas alturas!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! Santo! Santo,
Senhor Deus do u---ni---ver---so!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Bendito é Aquele
que vem em nome do Senhor!
Hosana nas alturas!
Hosana nas alturas!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! Santo! Santo,
Senhor Deus do u---ni---ver---so!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! Santo! Santo,
Senhor Deus do u---ni---ver---so!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O Senhor nosso Deus
que merece o louvor,
todo nosso amor.
É o Rei que venceu,
ao Cordeiro, a Vitória,
ao Poder, Honra e Glória.
Ressuscitou!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m podia imaginar que aquela cruz
Era só o começo de
uma história de amor?
Comentavam com grande
dor tudo o que se passou
E jamais esperavam
reencontrar o Senhor
Aconteceu, sem mesmo esperar,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le apareceu em meio
aos discípulos, a caminhar
Falava de amor e o som de sua voz
Abrasava os seus corações,
e diziam:
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fica conosco!
É tarde e o dia declina
Quase sem esperança
partimos sem direção
Mas ao redor da mesa,
se abriram nossos olhos
Te reconhecemos ao partir do pão
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Já não chores, Jerusalém!
A alegria voltou!
Teu Senhor está vivo!
Ele ressuscitou!
Já não chores, Jerusalém!
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vo dia surgiu e o
povo que andava nas trevas viu
uma intensa luz, teu
clarão. Tua glória a resplandecer.
Novo povo a trilhar
um caminho aberto por Tuas mãos
obra nova enfim já
podemos ver, Nova Criação.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omos nós este povo
alcançado por Tua luz,
fruto da Tua obra na Cruz.
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O Senhor nosso Deus
que merece o louvor,
todo nosso amor.
É o Rei que venceu,
ao Cordeiro, a Vitória,
ao Poder, Honra e Glória.
Ressuscitou!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ssuscitou!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ssuscitou!
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Um só povo, um só
corpo, um só canto pra Teu louvor.
Tua Igreja, tua esposa
celebra o Teu amor.
Soberano, Majestoso,
Glorioso, Ven-ce-dor.
Todos juntos, povo em festa,
num banquete que não findará!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indará!
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Senhor nosso Deus
que merece o louvor,
todo nosso amor.
É o Rei que venceu,
ao Cordeiro, a Vitória,
ao Poder, Honra e Glória.
Ressuscitou!
Ressuscitou!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Um só povo, um só
corpo, um só canto pra Teu louvor.
Tua Igreja, tua esposa
celebra o Teu amor.
Soberano, Majestoso,
Glorioso, Ven-ce-dor.
Todos juntos, povo em festa,
num banquete que não findará!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indará!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Senhor nosso Deus
que merece o louvor,
todo nosso amor.
É o Rei que venceu,
ao Cordeiro, a Vitória,
ao Poder, Honra e Glória.
Ressuscitou!
Ressuscitou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2026-08-03T22:54:23Z</dcterms:created>
  <dcterms:modified xsi:type="dcterms:W3CDTF">2026-08-03T22:54:23Z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