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9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59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70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81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agrada Família
29/12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os altos céus
Paz na terra a seus amados!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vós louvam rei celeste
Os que foram libertados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.................................ria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 excelsis Deo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.................................ria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 excelsis De...o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
Adoramos bem dizemos, damos
glória ao vosso nome, vossos dons
agradecemos.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in Excelsis Deo (2x)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 Unigênito
do Pai vós, de Deus cordeiro Santo
Nossas culpas perdoai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in Excelsis Deo (2x)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 acolhei
Nossos pedidos atendei nosso clamor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in Excelsis Deo (2x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ite Adoremus, Venite Adoremus
Venite A..do..re..mus,
Do..o..minus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Somente sois o
Santo o altíssimo
Senhor com o espírito
divino de Deus pai
no esplendo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in Excelsis Deo (2x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, E, A, D, E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lizes os que temem o Senhor
e trilham Seus caminhos!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Feliz és tu se temes o Senhor
e trilhas seus caminhos!
Do trabalho de tuas
mãos hás de viver,
serás feliz, tudo irá bem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A tua esposa é
uma videira bem fecunda
no coração da tua casa;
os teus filhos são
rebentos de oliveira
ao redor de tua mesa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Será assim abençoado todo homem
que teme o Senhor.
O Senhor te abençoe de Sião,
cada dia de tua vida.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ãos vinde todos,
com alegres can.....tos /
oh vin...de, oh vin.....de
até....é Be....lém/
Vede nasci....do vosso
Rei eter.......no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cumprir o seu plano de amor,
Deus escolheu uma jovem
pura e singela
Nossa mãe Maria, mãe de Deus.
Nossa mãe Maria, mãe de Deu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osé o carpinteiro,
homem justo e fiel,
Ouviu a voz do Pai
e acolheu a mãe de Deus
Protegendo e educando o menino Deus.
Protegendo e educando
o menino Deus, de amor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 te ofertamos
a nossa fa?mília que
nasce neste altar
Vem e ensina o Teu amor vivenci?ar
Para sermos como a
Tua Sagrada Família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ite Adoremus, Venite Adoremus
Venite A..do..re..mus,
Do..o..min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nos espera em
Belém, sabe da fome que temos
Vamos à casa do p
ã o, * lá nosso irmão
nós v e r e m o s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umildes pastores deixam
seus reba...nhos/
e ale....gres aco....rrem
ao Re.....ei dos céus/
Nós igualmen...te,
cheios de alegri.....a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a bondade de Deus
* desde o começo vigora
Felizes todos os povos:
* hoje conosco ele m o r a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ram Maria e José,
* os escolhidos da vida
Que viram felicidade
* em se entregar sem medida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jos cantaram por
lá * cantos de plena alegria
E quem se fez vigilante
* viu que o menino sorria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onge uma estrela brilhou
* e nos chamou para perto
E quem buscou a verdade
Viu que há bem mais que o deserto.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ite feliz, noite feliz
Ó senhor, Deus de amor
Pobrezinho nasceu em Belém
Eis na lapa, Jesus nosso bem
Dorme em paz, ó Jesus
Dorme em paz, ó Jesus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ite feliz, noite feliz
Eis que no ar, vem cantar
Aos pastores os anjos dos céus
Anunciando a chegada de Deus
De Jesus, Salvador
De Jesus, Salvador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ite feliz, noite feliz
Ó Jesus, Deus da luz
Quão afável é Teu coração
Que quiseste nascer nosso irmão
E a nós todos salvar
E a nós todos salvar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ite Adoremus, Venite Adoremus
Venite A..do..re..mus,
Do..o..minus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Deus invisível de
eternal grande....za/
sob véu de humilda...de,
pode....emos ver/
Deus pequeni...no,
Deus envolto em fai..xas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ite Adoremus, Venite Adoremus
Venite A..do..re..mus,
Do..o..minu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2026-08-03T22:54:34Z</dcterms:created>
  <dcterms:modified xsi:type="dcterms:W3CDTF">2026-08-03T22:54:34Z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