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Lst>
  <p:sldSz cx="9144000" cy="5715000" type="screen16x10"/>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presProps" Target="presProps.xml"/>
  <Relationship Id="rId76" Type="http://schemas.openxmlformats.org/officeDocument/2006/relationships/viewProps" Target="viewProps.xml"/>
  <Relationship Id="rId77"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70225701"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03_leitura_2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6.jpg"/>
  <Relationship Id="rId3" Type="http://schemas.openxmlformats.org/officeDocument/2006/relationships/image" Target="../media/bottom17.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8.jpg"/>
  <Relationship Id="rId3" Type="http://schemas.openxmlformats.org/officeDocument/2006/relationships/image" Target="../media/bottom19.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0.jpg"/>
  <Relationship Id="rId3" Type="http://schemas.openxmlformats.org/officeDocument/2006/relationships/image" Target="../media/bottom21.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2.jpg"/>
  <Relationship Id="rId3" Type="http://schemas.openxmlformats.org/officeDocument/2006/relationships/image" Target="../media/bottom23.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4.jpg"/>
  <Relationship Id="rId3" Type="http://schemas.openxmlformats.org/officeDocument/2006/relationships/image" Target="../media/bottom25.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6.jpg"/>
  <Relationship Id="rId3" Type="http://schemas.openxmlformats.org/officeDocument/2006/relationships/image" Target="../media/bottom27.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8.jpg"/>
  <Relationship Id="rId3" Type="http://schemas.openxmlformats.org/officeDocument/2006/relationships/image" Target="../media/bottom29.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0.jpg"/>
  <Relationship Id="rId3" Type="http://schemas.openxmlformats.org/officeDocument/2006/relationships/image" Target="../media/bottom31.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2.jpg"/>
  <Relationship Id="rId3" Type="http://schemas.openxmlformats.org/officeDocument/2006/relationships/image" Target="../media/bottom33.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4.jpg"/>
  <Relationship Id="rId3" Type="http://schemas.openxmlformats.org/officeDocument/2006/relationships/image" Target="../media/bottom35.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natal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natal36.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7.jpg"/>
  <Relationship Id="rId3" Type="http://schemas.openxmlformats.org/officeDocument/2006/relationships/image" Target="../media/bottom38.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9.jpg"/>
  <Relationship Id="rId3" Type="http://schemas.openxmlformats.org/officeDocument/2006/relationships/image" Target="../media/bottom40.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1.jpg"/>
  <Relationship Id="rId3" Type="http://schemas.openxmlformats.org/officeDocument/2006/relationships/image" Target="../media/bottom42.jpg"/>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3.jpg"/>
  <Relationship Id="rId3" Type="http://schemas.openxmlformats.org/officeDocument/2006/relationships/image" Target="../media/bottom44.jpg"/>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5.jpg"/>
  <Relationship Id="rId3" Type="http://schemas.openxmlformats.org/officeDocument/2006/relationships/image" Target="../media/bottom46.jpg"/>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7.jpg"/>
  <Relationship Id="rId3" Type="http://schemas.openxmlformats.org/officeDocument/2006/relationships/image" Target="../media/bottom48.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9.jpg"/>
  <Relationship Id="rId3" Type="http://schemas.openxmlformats.org/officeDocument/2006/relationships/image" Target="../media/bottom50.jpg"/>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1.jpg"/>
  <Relationship Id="rId3" Type="http://schemas.openxmlformats.org/officeDocument/2006/relationships/image" Target="../media/bottom52.jpg"/>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3.jpg"/>
  <Relationship Id="rId3" Type="http://schemas.openxmlformats.org/officeDocument/2006/relationships/image" Target="../media/bottom54.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jpg"/>
  <Relationship Id="rId3" Type="http://schemas.openxmlformats.org/officeDocument/2006/relationships/image" Target="../media/bottom4.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5.jpg"/>
  <Relationship Id="rId3" Type="http://schemas.openxmlformats.org/officeDocument/2006/relationships/image" Target="../media/bottom56.jpg"/>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7.jpg"/>
  <Relationship Id="rId3" Type="http://schemas.openxmlformats.org/officeDocument/2006/relationships/image" Target="../media/bottom58.jpg"/>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9.jpg"/>
  <Relationship Id="rId3" Type="http://schemas.openxmlformats.org/officeDocument/2006/relationships/image" Target="../media/bottom60.jpg"/>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61.jpg"/>
  <Relationship Id="rId3" Type="http://schemas.openxmlformats.org/officeDocument/2006/relationships/image" Target="../media/bottom62.jpg"/>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63.jpg"/>
  <Relationship Id="rId3" Type="http://schemas.openxmlformats.org/officeDocument/2006/relationships/image" Target="../media/bottom64.jpg"/>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65.jpg"/>
  <Relationship Id="rId3" Type="http://schemas.openxmlformats.org/officeDocument/2006/relationships/image" Target="../media/bottom66.jpg"/>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67.jpg"/>
  <Relationship Id="rId3" Type="http://schemas.openxmlformats.org/officeDocument/2006/relationships/image" Target="../media/bottom68.jpg"/>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natal69.jpg"/>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0.jpg"/>
  <Relationship Id="rId3" Type="http://schemas.openxmlformats.org/officeDocument/2006/relationships/image" Target="../media/bottom71.jpg"/>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2.jpg"/>
  <Relationship Id="rId3" Type="http://schemas.openxmlformats.org/officeDocument/2006/relationships/image" Target="../media/bottom73.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jpg"/>
  <Relationship Id="rId3" Type="http://schemas.openxmlformats.org/officeDocument/2006/relationships/image" Target="../media/bottom6.jpg"/>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4.jpg"/>
  <Relationship Id="rId3" Type="http://schemas.openxmlformats.org/officeDocument/2006/relationships/image" Target="../media/bottom75.jpg"/>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6.jpg"/>
  <Relationship Id="rId3" Type="http://schemas.openxmlformats.org/officeDocument/2006/relationships/image" Target="../media/bottom77.jpg"/>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8.jpg"/>
  <Relationship Id="rId3" Type="http://schemas.openxmlformats.org/officeDocument/2006/relationships/image" Target="../media/bottom79.jpg"/>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80.jpg"/>
  <Relationship Id="rId3" Type="http://schemas.openxmlformats.org/officeDocument/2006/relationships/image" Target="../media/bottom81.jpg"/>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82.jpg"/>
  <Relationship Id="rId3" Type="http://schemas.openxmlformats.org/officeDocument/2006/relationships/image" Target="../media/bottom83.jpg"/>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natal84.jpg"/>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85.jpg"/>
  <Relationship Id="rId3" Type="http://schemas.openxmlformats.org/officeDocument/2006/relationships/image" Target="../media/bottom86.jpg"/>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87.jpg"/>
  <Relationship Id="rId3" Type="http://schemas.openxmlformats.org/officeDocument/2006/relationships/image" Target="../media/bottom88.jpg"/>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89.jpg"/>
  <Relationship Id="rId3" Type="http://schemas.openxmlformats.org/officeDocument/2006/relationships/image" Target="../media/bottom90.jpg"/>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91.jpg"/>
  <Relationship Id="rId3" Type="http://schemas.openxmlformats.org/officeDocument/2006/relationships/image" Target="../media/bottom92.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jpg"/>
  <Relationship Id="rId3" Type="http://schemas.openxmlformats.org/officeDocument/2006/relationships/image" Target="../media/bottom8.jpg"/>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93.jpg"/>
  <Relationship Id="rId3" Type="http://schemas.openxmlformats.org/officeDocument/2006/relationships/image" Target="../media/bottom94.jpg"/>
</Relationships>

</file>

<file path=ppt/slides/_rels/slide5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95.jpg"/>
  <Relationship Id="rId3" Type="http://schemas.openxmlformats.org/officeDocument/2006/relationships/image" Target="../media/bottom96.jpg"/>
</Relationships>

</file>

<file path=ppt/slides/_rels/slide5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natal97.jpg"/>
</Relationships>

</file>

<file path=ppt/slides/_rels/slide5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98.jpg"/>
  <Relationship Id="rId3" Type="http://schemas.openxmlformats.org/officeDocument/2006/relationships/image" Target="../media/bottom99.jpg"/>
</Relationships>

</file>

<file path=ppt/slides/_rels/slide5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00.jpg"/>
  <Relationship Id="rId3" Type="http://schemas.openxmlformats.org/officeDocument/2006/relationships/image" Target="../media/bottom101.jpg"/>
</Relationships>

</file>

<file path=ppt/slides/_rels/slide5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02.jpg"/>
  <Relationship Id="rId3" Type="http://schemas.openxmlformats.org/officeDocument/2006/relationships/image" Target="../media/bottom103.jpg"/>
</Relationships>

</file>

<file path=ppt/slides/_rels/slide5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natal104.jpg"/>
</Relationships>

</file>

<file path=ppt/slides/_rels/slide5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05.jpg"/>
  <Relationship Id="rId3" Type="http://schemas.openxmlformats.org/officeDocument/2006/relationships/image" Target="../media/bottom106.jpg"/>
</Relationships>

</file>

<file path=ppt/slides/_rels/slide5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07.jpg"/>
  <Relationship Id="rId3" Type="http://schemas.openxmlformats.org/officeDocument/2006/relationships/image" Target="../media/bottom108.jpg"/>
</Relationships>

</file>

<file path=ppt/slides/_rels/slide5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09.jpg"/>
  <Relationship Id="rId3" Type="http://schemas.openxmlformats.org/officeDocument/2006/relationships/image" Target="../media/bottom110.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9.jpg"/>
  <Relationship Id="rId3" Type="http://schemas.openxmlformats.org/officeDocument/2006/relationships/image" Target="../media/bottom10.jpg"/>
</Relationships>

</file>

<file path=ppt/slides/_rels/slide6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natal111.jpg"/>
</Relationships>

</file>

<file path=ppt/slides/_rels/slide6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2.jpg"/>
  <Relationship Id="rId3" Type="http://schemas.openxmlformats.org/officeDocument/2006/relationships/image" Target="../media/bottom113.jpg"/>
</Relationships>

</file>

<file path=ppt/slides/_rels/slide6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4.jpg"/>
  <Relationship Id="rId3" Type="http://schemas.openxmlformats.org/officeDocument/2006/relationships/image" Target="../media/bottom115.jpg"/>
</Relationships>

</file>

<file path=ppt/slides/_rels/slide6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6.jpg"/>
  <Relationship Id="rId3" Type="http://schemas.openxmlformats.org/officeDocument/2006/relationships/image" Target="../media/bottom117.jpg"/>
</Relationships>

</file>

<file path=ppt/slides/_rels/slide6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8.jpg"/>
  <Relationship Id="rId3" Type="http://schemas.openxmlformats.org/officeDocument/2006/relationships/image" Target="../media/bottom119.jpg"/>
</Relationships>

</file>

<file path=ppt/slides/_rels/slide6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20.jpg"/>
  <Relationship Id="rId3" Type="http://schemas.openxmlformats.org/officeDocument/2006/relationships/image" Target="../media/bottom121.jpg"/>
</Relationships>

</file>

<file path=ppt/slides/_rels/slide6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22.jpg"/>
  <Relationship Id="rId3" Type="http://schemas.openxmlformats.org/officeDocument/2006/relationships/image" Target="../media/bottom123.jpg"/>
</Relationships>

</file>

<file path=ppt/slides/_rels/slide6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natal124.jpg"/>
</Relationships>

</file>

<file path=ppt/slides/_rels/slide6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25.jpg"/>
  <Relationship Id="rId3" Type="http://schemas.openxmlformats.org/officeDocument/2006/relationships/image" Target="../media/bottom126.jpg"/>
</Relationships>

</file>

<file path=ppt/slides/_rels/slide6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27.jpg"/>
  <Relationship Id="rId3" Type="http://schemas.openxmlformats.org/officeDocument/2006/relationships/image" Target="../media/bottom128.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jpg"/>
  <Relationship Id="rId3" Type="http://schemas.openxmlformats.org/officeDocument/2006/relationships/image" Target="../media/bottom12.jpg"/>
</Relationships>

</file>

<file path=ppt/slides/_rels/slide7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29.jpg"/>
  <Relationship Id="rId3" Type="http://schemas.openxmlformats.org/officeDocument/2006/relationships/image" Target="../media/bottom130.jpg"/>
</Relationships>

</file>

<file path=ppt/slides/_rels/slide7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31.jpg"/>
  <Relationship Id="rId3" Type="http://schemas.openxmlformats.org/officeDocument/2006/relationships/image" Target="../media/bottom132.jpg"/>
</Relationships>

</file>

<file path=ppt/slides/_rels/slide7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33.jpg"/>
  <Relationship Id="rId3" Type="http://schemas.openxmlformats.org/officeDocument/2006/relationships/image" Target="../media/bottom134.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3.jpg"/>
  <Relationship Id="rId3" Type="http://schemas.openxmlformats.org/officeDocument/2006/relationships/image" Target="../media/bottom14.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natal15.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847725" y="-190500"/>
          <a:ext cx="9991725" cy="5905500"/>
          <a:chOff x="-847725" y="-190500"/>
          <a:chExt cx="9991725" cy="5905500"/>
        </a:xfrm>
      </p:grpSpPr>
      <p:pic>
        <p:nvPicPr>
          <p:cNvPr id="1" name="backgroundImage" descr="Description of the drawing"/>
          <p:cNvPicPr>
            <a:picLocks noChangeAspect="1"/>
          </p:cNvPicPr>
          <p:nvPr/>
        </p:nvPicPr>
        <p:blipFill>
          <a:blip r:embed="rId2"/>
          <a:stretch>
            <a:fillRect/>
          </a:stretch>
        </p:blipFill>
        <p:spPr>
          <a:xfrm>
            <a:off x="-847725" y="-190500"/>
            <a:ext cx="10839450" cy="6096000"/>
          </a:xfrm>
          <a:prstGeom prst="rect">
            <a:avLst/>
          </a:prstGeom>
          <a:noFill/>
        </p:spPr>
      </p:pic>
      <p:sp>
        <p:nvSpPr>
          <p:cNvPr id="2" name=""/>
          <p:cNvSpPr txBox="1"/>
          <p:nvPr/>
        </p:nvSpPr>
        <p:spPr>
          <a:xfrm>
            <a:off x="0" y="0"/>
            <a:ext cx="9144000" cy="5715000"/>
          </a:xfrm>
          <a:prstGeom prst="rect">
            <a:avLst/>
          </a:prstGeom>
          <a:noFill/>
          <a:effectLst>
            <a:outerShdw blurRad="57150" dist="95250" dir="2700000" algn="br" rotWithShape="0">
              <a:srgbClr val="000000">
                <a:alpha val="50000"/>
              </a:srgbClr>
            </a:outerShdw>
          </a:effectLst>
        </p:spPr>
        <p:txBody>
          <a:bodyPr anchor="ctr" rtlCol="0" bIns="45720" lIns="91440" rIns="91440" tIns="45720">
            <a:spAutoFit/>
          </a:bodyPr>
          <a:lstStyle/>
          <a:p>
            <a:pPr algn="ctr" fontAlgn="ctr" marL="0" marR="0" indent="0" lvl="0">
              <a:lnSpc>
                <a:spcPct val="100000"/>
              </a:lnSpc>
            </a:pPr>
            <a:r>
              <a:rPr lang="en-US" b="1" sz="6000" spc="0" u="none">
                <a:solidFill>
                  <a:srgbClr val="FFFFFF">
                    <a:alpha val="100000"/>
                  </a:srgbClr>
                </a:solidFill>
                <a:latin typeface="Calibri"/>
              </a:rPr>
              <a:t><![CDATA[Christmas Carols
24/12/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h little town of Bethlehem
How still we see thee lie
Above the dark and dreamless sleep
The silent stars go by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Yet in thy dark streets shineth
The everlasting light
The hopes and fears of all the years
Are met in thee tonigh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morning stars together
Proclaim thy holy birth
And praises sing to God the King
And peace to men on earth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For Christ is born of Mary
And gathered all above
While mortals sleep the angels keep
Their watch over wondering love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How silently, how silently,
The wondrous gift is given;
So God imparts to human hearts
The blessings of His Heaven.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No ear may hear His coming,
But in this world of sin,
Where meek souls will
receive Him still,
The dear Christ enters in.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Where children pure and happy
Pray to the blessed Child
Where misery cries out to thee
Son of the mother mild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Where charity stands watching
And faith holds wide the door
The dark night waits
the glory breaks
And Christmas comes once more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h holy child of Bethlehem,
Descend on us we pray;
Cast out our sin and enter in
Be born in us today.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We hear the Christmas angels,
Their great glad tidings tell,
Oh come to us, abide in us,
Our lord, Emanuel.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Natal]]></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Natal]]></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In the bleak midwinter,
frosty wind made moan,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arth stood hard as
iron, water like a stone;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now had fallen, snow
on snow, snow on snow on snow,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In the bleak midwinter, long ago.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ur god, heaven cannot
hold him, nor earth sustain;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Heaven and earth shall
flee away when he comes to reign.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In the bleak midwinter
a stable place sufficed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The lord God almighty, Jesus Chris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ngels and archangels
may have gathered ther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come, O come, Emmanuel
And ransom captive Israel
That mourns in lonely exile here
Until the Son of God appear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herubim and seraphim
thronged the air;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But his mother only,
in her maiden bliss,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Worshiped the beloved with a kiss.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What can I give him, poor as I am?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If I were a shepherd,
I would bring a lamb;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If I were a wise man,
I would do my par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Yet what I can I give
him: give my hear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Natal]]></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The First Noel"
Chorus:
Noel, Noel, Noel, Noel
Born is the King of Is...rael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erse 1:
The first Noel, the angel did say
Was to certain poor shepherds
In fields as they lay
F#m
In fields where they
Lay keeping their sheep
On a cold winter's nigh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Rejoice, rejoice, Emmanuel
Shall come to thee, O Israel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That was so deep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horus:
Noel, Noel, Noel, Noel
Born is the King of Is...rael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erse 2: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They looked up
And saw a star
Shining in the the East
Beyond them far
And to the earth
It gave great light
And so it continued
Both day and nigh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erse 3:
And by the light of that same star,
Three wise men came
From country far;
To seek for a King
Was their intent,
And to follow the star
wherever it wen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Natal]]></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 ray of hope flickers in the sky
A tiny star lights up way up high
All across the land,
dawns a brand7 new morn
This comes to pass
when a child is born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 silent wish sails the seven seas
The winds of change
whisper in the trees
And the walls of doubt
crumble, tossed and torn
This comes to pass
when a child is born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 rosy hue settles all around
You've got the feel
you're on solid ground
For a spell or two,
no-one seems forlorn
This comes to pass
when a child is born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nd all of this happens
because the world is waiting,
Waiting for one child
Black, white, yellow, no-one knows
But a child that will
grow up and turn tears to laughter,
Hate to love, war to
peace and everyon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come, Thou Rod of Jesse, free
Thine own from Satan’s tyranny
From depths of Hell Thy people save
And give them victory
o’er the grave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to everyone's neighbour
And misery and suffering
will be words to be
forgotten, forever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It's all a dream, an illusion now
It must come true,
sometime soon somehow
All across the land,
dawns a brand new morn
This comes to pass
when a child is born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Natal]]></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ilent night! Holy
night! All is calm all is bright
Round yon virgin mother
and child Holy infant
so tender and mild
Sleep in heavenly peace!
Sleep in heavenly peace!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ilent night! Holy
night! Shepherds quake at the sight
Glories stream from
heaven afar Heavenly
hosts sing Hallelujah
Christ the Saviour
is born! Christ the Saviour is born!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ilent night! Holy
night! Son of God love's pure light
Radiant beams from
thy holy face With
the dawn of redeeming grace
Jesus lord at thy birth!
Jesus lord at thy birth!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Natal]]></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Noite feliz, noite feliz
Ó senhor, Deus de amor
Pobrezinho nasceu em Belém
Eis na lapa, Jesus nosso bem
Dorme em paz, ó Jesus
Dorme em paz, ó Jesus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Noite feliz, noite feliz
Eis que no ar, vem cantar
Aos pastores os anjos dos céus
Anunciando a chegada de Deus
De Jesus, Salvador
De Jesus, Salvador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Noite feliz, noite feliz
Ó Jesus, Deus da luz
Quão afável é Teu coração
Que quiseste nascer nosso irmão
E a nós todos salvar
E a nós todos salvar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come, Thou dayspring
come and cheer
Our spirits by Thine advent here
Disperse the gloomy clouds of night
And death’s dark
shadows put to flight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Natal]]></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nce In Royal David s City chords
H. Gauntlett / C. Alexander 1849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nce in royal David s city,
stood a lowly cattle shed
Where a mother laid her Baby,
in a manger for His bed
Mary was that mother mild,
Jesus Christ, her little Child.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He came down to earth from heaven,
who is God and Lord of all
And His shelter was a stable,
and His cradle was a stall
With the poor, and mean, and lowly,
lived on earth our Savior holy.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nd, through all His
wondrous childhood,
he would honor and obey
Love and watch the lowly maiden,
in whose gentle arms He lay
Christian children all must be,
mild, obedient, good as He.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For He is our childhood's pattern;
day by day, like us, He grew
He was little, weak, and helpless,
tears and smiles, like us He knew
And He cares when we are sad,
and he shares when we are glad.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nd our eyes at last shall see Him,
through His own redeeming love
For that Child so dear and gentle,
is our Lord in heaven above
And He leads His children on,
to the place where He is gone.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Natal]]></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aid the night wind
to the little lamb
Do you see what I see
Way up in the sky, little lamb
Do you see what I see
A star, a star, dancing in the night
With a tail as big as a kite's
With a tail as big as a kite'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aid the little lamb
to the shepherd boy
Do you hear what I hear
Ringing through the
sky, shepherd boy
Do you hear what I hear
A song, a song, high above the trees
With a voice as big as these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come, Thou Key of David, come
And open wide our heavenly home
Make safe the way that leads on high
And close the path to misery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With a voice as big as the sea
Said the shepherd boy
to the mighty kin
Do you know what I know
In your palace warm, mighty king
Do you know what I know
A child, a child shivers in the cold
Let us bring him silver and gold]]></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Let us bring him silver and gold
Said the king to the
people every where
Listen to what I say
Pray for peace, people every where
Listen to what I say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 child, a child, sleeping
in the night
He will bring us good ness and light
He Will bring us good ness and ligh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come, O come, Thou Lord of might
Who to Thy tribes,
on Sinai’s height
In ancient times did’st
give the Law
In cloud, and majesty and awe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Natal]]></a:t>
            </a:r>
          </a:p>
        </p:txBody>
      </p:sp>
    </p:spTree>
  </p:cSld>
  <p:clrMapOvr>
    <a:masterClrMapping/>
  </p:clrMapOvr>
</p:sld>
</file>

<file path=ppt/theme/theme1.xml><?xml version="1.0" encoding="utf-8"?>
<a:theme xmlns:a="http://schemas.openxmlformats.org/drawingml/2006/main" name="Theme92">
  <a:themeElements>
    <a:clrScheme name="Theme9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72</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2026-06-11T20:23:48Z</dcterms:created>
  <dcterms:modified xsi:type="dcterms:W3CDTF">2026-06-11T20:23:48Z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