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6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1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2o Domingo do tempo comum
25/06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F, Dm7, Bb, F, Dm7, Bb, C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tendei-me, ó Senhor,
pelo vosso imenso amor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r vossa causa
é que sofri tantos insultos,
e o meu rosto se cobriu
de confusão;
eu me tornei como um
estranho a meus irmãos,
como estrangeiro para
os filhos de minha mã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meu zelo e meu
amor por vossa casa
me devoram como fogo abrasad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isso elevo para
vós minha oração,
neste tempo favorável, Senhor Deus!
Respondei-me pelo vosso imenso amor,
pela vossa salvação
que nunca falha!
Senhor, ouvi-me pois
suave é vossa graça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de os olhos sobre
mim com grande amor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Humildes, vede isto
e alegrai-vos:
o vosso coração reviverá,
se procurardes o Senhor
continuamente!
Pois nosso Deus atende
à prece dos seus pobres,
e não despreza o clamor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seus cativos.
Que céus e terra glorifiquem
o Senhor
com o mar e todo ser que neles vive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gora é tempo de ser
Igreja,/ Caminhar juntos,
participar. (2x)
1. Somos povo escolhido/
E na fronte assinalados/
Com o nome do Senhor/ Que caminha
ao nosso la---do.
2.Somos povo em missão./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e vinho te apresentamos
nesse altar
Como sinal que tu recolhes
nossa oferta
Tudo o que somos deixamos aqui (2x)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um milagre que se dá
O pão e o vinho em corpo e sangue
Vão se transformar
Não ha limites para o amor
Vem transformar também minha vida
Oh senhor, é teu esse
milagre de am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a é tempo de partir./
È o Senhor que nos
envia, / em seu nome a
servir
3. Somos povo esperança.
/ Vamos juntos planejar:/
Se Igreja a serviço / e a fé
Testemunh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Preciso Te dizer
que é impossível me esquecer
Que não estou só
nesta batalha entre o bem e o mal
A cada nova experiência,
eu Te glorifico mais
Te ter é a maior diferença em mim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os bons combates eu não combater
Minha coroa não conquistarei
Se minha carreira eu não completar
De que vale a minha
fé tanto guarda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erseguido aqui eu não for
Sinceramente um cristão não sou
Ver a experiência de sobreviver..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Somos povo a caminho
/ Contruindo em multirão
/ Nova terra, Novo
reino / De fraterna
comunhão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vou Te ador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pra mim é Cristo,
morrer pra mim é ganho
Não há outra questão,
quando se é cristão
Não se para de luta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iunfarei sobre o
mal, conquistarei troféus
Não há outra questão,
quando se é cristão
Não se para de lutar...
até chegar ao céu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calarem o som da minha voz
Em silêncio estarei a orar
Se numa prisão me colocar
Eu vou Te adora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minha família me trair
Eu vou sonhar com Deus
Viver seus planos isso é parte
De minha carreira de cristão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2026-08-03T23:45:26Z</dcterms:created>
  <dcterms:modified xsi:type="dcterms:W3CDTF">2026-08-03T23:45:26Z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