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4a Domingo do Tempo Comum
05/07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 vos alegrais
Pelo pecador arrependido
Tende pieda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
Christe Eleison
Christ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muito perdoais
A todo aquele que muito ama
Tende piedade de n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Bendirei, eternamente,
vosso nome, ó Senhor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Ó meu Deus, quero
exaltar-vos, ó meu Rei,
e bendizer o vosso
nome pelos séculos.
Todos os dias haverei
de bendizer-vos,
hei de louvar o vosso
nome para semp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Misericórdia e
piedade é o Senhor,
ele é amor, é paciência,
é compaixão.
O Senhor é muito bom
para com todos,
sua ternura abraça toda criatur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Que vossas obras,
ó Senhor, vos glorifiquem,
e os vossos santos
com louvores vos bendigam!
Narrem a glória e
o esplendor do vosso reino
e saibam proclamar vosso poder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 Senhor é amor
fiel em sua palavra,
é santidade em toda
obra que ele faz.
Ele sustenta todo aquele que vacila
e levanta todo aquele que tombou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vida de minh´alma
F7M/C
Presença e paz profunda
Inigualável comunhão
Meu tudo meu mestre
Te das a mim tão pobre,
incomparável gratidão
O que fazer ó senhor?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m)
Se não amar-te
Perdidamente, sem reservas!
E na minha fraqueza me dar inteiro
E ser pra sempre um servo te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tua vozzzzzz me acalma
Só o teu amor me sacia
Doce chaaaaaaaama,
ardente que consome
tudo que tenho e sou
No seu infinito am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D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reciso tanto do teu colo de mãe
Eu preciso tanto do teu colo de mãe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e ama, me ampara,
me protege, com manto protetor
Intercede sempre em meu favor
Que me ama, me ampara,
me protege, com manto protetor
Intercede sempre em meu favo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ma, me abraça,
me esconde, em teu manto
Me ama, me abraça,
me esconde, em teu manto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reciso tanto do teu colo de mãe
Eu preciso tanto do teu colo de mãe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e ama, me ampara,
me protege, com manto protetor
Intercede sempre em meu favor
Que me ama, me ampara,
me protege, com manto protetor
Intercede sempre em meu fav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ma, me abraça,
me esconde, em teu manto
Me ama, me abraça,
me esconde, em teu manto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riunfante peregrinação
Em cada lugar que ela passa
Deus abre o céu e derrama graças
Joelho no chão, rosário nas mãos
Unidos rezemos pela nossa nação
Diante da imagem de Aparecida
Formamos o exército
da Generalíssim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nde a Virgem Maria chegar
Dm7
O inimigo não vai aguentar
A presença da Mãe de Deus
E em retirada baterá
Fardada com seu manto azul
Dm7
Percorre de norte a sul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destronar o mal
E entronizar o seu filho Jesu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alíssima Imaculada
Passa na frente, pisa na serpente
Nesta batalha
Generalíssima Grande Mãe de Deus
Dm7
Rogai por nós os filhos teu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s
Não para condenar
Mas para perdoar
Tende piedade de nó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2026-08-02T21:13:19Z</dcterms:created>
  <dcterms:modified xsi:type="dcterms:W3CDTF">2026-08-02T21:13:19Z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