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5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6o Domingo do Tempo comum
11/02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, Senhor, oferecer
com esse vinho e esse pão
Tudo que existe em
meu ser Tudo que há
em meu coração
Vejo agora em Teu Altar
essa oferta de Amor
Quero também Te consagrar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minha vida Senh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e Pão for levantado
E junto com o vinho consagrado
Também as minhas mãos
a Ti levantarei
Entoarei louvores ao meu Deus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e tua presença
me encontro, Senhor, Deus infinito
O teu olhar me acompanha
e sabes quem sou
Ao enxergar tua grandeza
e minha pequenez, eu reconheço
Que minha história
é nada sem o teu amor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Me abandonarei em ti, Senhor
Em ti repousarei
A tua ternura me acolhe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refúgio seguro encontrei
O meu coração venho a ti render
Toma meu ser, meu querer
Recebe, Senhor, minha vida
Como prova viva de amor
Em teu altar, Senho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em ti, Senhor
Em ti repousarei
A tua ternura me acolhe
Um refúgio seguro encontrei
O meu coração venho a ti render
Toma meu ser, meu querer
Recebe, Senhor, minha vida
Como prova viva de amor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eu altar, Senh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no teu amor
Em teu altar, Senhor
Me abandonarei no teu amor
Em teu altar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pre style="font-family:
'Times New Roman',
serif; line-height:
1.6; margin-bottom:
25px; color: #424242;"><strong
class="js-modal-trigger"
style="line-height:
1.6; color: #ff7700;">G</strong>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D/G</strong>
<strong style="line-height:
1.6; color: #ff7700;">G</strong>
<strong style="line-height:
1.6; color: #ff7700;">G/B</strong>
<strong style="line-height:
1.6; color: #ff7700;">C</strong>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pensamento vive
em voc&ecirc;, a luz
do meu viver, Senhor.
<strong style="line-height:
1.6; color: #ff7700;">G</strong>
<strong style="line-height:
1.6; color: #ff7700;">D/G</strong>
Basta entrar, e eu]]>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rir pra Te amar,
<strong style="line-height:
1.6; color: #ff7700;">G</strong>
<strong style="line-height:
1.6; color: #ff7700;">G/B</strong>
<strong style="line-height:
1.6; color: #ff7700;">C</strong>
Nem precisa perguntar, Te amo!]]>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Am</strong>
<strong style="line-height:
1.6; color: #ff7700;">G</strong>
H&aacute; um clima todo diferente,
<strong style="line-height:
1.6; color: #ff7700;">Am</strong>
<strong style="line-height: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C</strong>
<strong style="line-height:
1.6; color: #ff7700;">D4</strong>
<strong style="line-height:
1.6; color: #ff7700;">D</strong>
<strong style="line-height:
1.6; color: #ff7700;">D4</strong>
<strong style="line-height: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D</strong>
Que aquece e mexe com
o cora&ccedil;&atilde;o da gente.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G</strong>
<strong style="line-height:
1.6; color: #ff7700;">D</strong>
&Eacute; como um sonho,
&eacute; como um sonho.
<strong style="line-height:
1.6; color: #ff7700;">C</strong>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Am</strong>
<strong style="line-height:
1.6; color: #ff7700;">C</strong>
<strong style="line-height:
1.6; color: #ff7700;">D</strong>
Eu me dou por inteiro,
Teu &eacute; o meu]]>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a&ccedil;&atilde;o.
<strong style="line-height:
1.6; color: #ff7700;">G</strong>
<strong style="line-height:
1.6; color: #ff7700;">D</strong>
<strong style="line-height:
1.6; color: #ff7700;">Am</strong>
<strong style="line-height: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G/B</strong>
<strong style="line-height:
1.6; color: #ff7700;">C</strong>
E ao Teu lado, eu sempre
sigo, j&aacute; n&atilde;o
h&aacute; mais talvez,
<strong style="line-height:
1.6; color: #ff7700;">C/E</strong>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D/F#</strong>
<strong style="line-height:
1.6; color: #ff7700;">G</strong>
Basta querer pra Te ver outra vez.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G</strong>
<strong style="line-height:
1.6; color: #ff7700;">D/G</strong>
<strong style="line-height:
1.6; color: #ff7700;">G</strong>
<strong style="line-height:
1.6; color: #ff7700;">G/B</strong>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C</strong>
Meu pensamento vive
em voc&ecirc;, a luz
do meu viver, Senhor.
<strong style="line-height:
1.6; color: #ff7700;">G</strong>
<strong style="line-height: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D/G</strong>
Basta entrar, e eu
me abrir pra Te amar,
<strong style="line-height:
1.6; color: #ff7700;">G</strong>
<strong style="line-height:
1.6; color: #ff7700;">G/B</strong>
<strong style="line-height: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C</strong>
Nem precisa perguntar, Te amo!
<strong style="line-height:
1.6; color: #ff7700;">Am</strong>
<strong style="line-height:
1.6; color: #ff7700;">G</strong>
H&aacute; um clima todo diferente,
<strong style="line-height: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Am</strong>
<strong style="line-height:
1.6; color: #ff7700;">C</strong>
<strong style="line-height:
1.6; color: #ff7700;">D4</strong>
<strong style="line-height:
1.6; color: #ff7700;">D</strong>
<strong style="line-height: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D4</strong>
<strong style="line-height:
1.6; color: #ff7700;">D</strong>
Que aquece e mexe com
o cora&ccedil;&atilde;o da gente.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G</strong>
<strong style="line-height:
1.6; color: #ff7700;">D</strong>
&Eacute; como um sonho,
&eacute; como um sonho.
<strong style="line-height:
1.6; color: #ff7700;">C</strong>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Am</strong>
<strong style="line-height:
1.6; color: #ff7700;">C</strong>
<strong style="line-height:
1.6; color: #ff7700;">D</strong>
<strong style="line-height:
1.6; color: #ff7700;">D4</strong>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D9</strong>
<strong style="line-height:
1.6; color: #ff7700;">D</strong>
Eu me dou por inteiro,
Teu &eacute; o meu
cora&ccedil;&atilde;o.
<strong style="line-height: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G</strong>
<strong style="line-height:
1.6; color: #ff7700;">D</strong>
<strong style="line-height:
1.6; color: #ff7700;">Am</strong>
<strong style="line-height:
1.6; color: #ff7700;">G/B</strong>
<strong style="line-height: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6; color: #ff7700;">C</strong>
E ao Teu lado, eu sempre
sigo, j&aacute; n&atilde;o
h&aacute; mais talvez,
<strong style="line-height:
1.6; color: #ff7700;">C/E</strong>
<strong style="line-height:
1.6; color: #ff7700;">D/F#</strong>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Em</strong>
<strong style="line-height:
1.6; color: #ff7700;">Am</strong>
<strong style="line-height:
1.6; color: #ff7700;">Em</strong>
<strong style="line-height:
1.6; color: #ff7700;">Am</strong>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strong style="line-height:
1.6; color: #ff7700;">C</strong>
<strong style="line-height:
1.6; color: #ff7700;">D</strong>
<strong style="line-height:
1.6; color: #ff7700;">G9</strong>
Basta querer pra Te
ver outra vez. Outra vez</pre>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2026-08-03T23:44:49Z</dcterms:created>
  <dcterms:modified xsi:type="dcterms:W3CDTF">2026-08-03T23:44:49Z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