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presProps" Target="presProps.xml"/>
  <Relationship Id="rId70" Type="http://schemas.openxmlformats.org/officeDocument/2006/relationships/viewProps" Target="viewProps.xml"/>
  <Relationship Id="rId7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43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3.jpg"/>
  <Relationship Id="rId3" Type="http://schemas.openxmlformats.org/officeDocument/2006/relationships/image" Target="../media/bottom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1o Domingo
14/06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Deus esta aqui
Vamos celebrar Deus esta aqui
No meio de nós (bis)
(Ele está presente aqui) (2x)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somos o povo e
o rebanho do Senhor.
Nós somos o povo e
o rebanho do Senhor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lamai o Senhor, ó terra inteira,
servi ao Senhor com alegria,
Ide a ele cantando jubilosos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bei que o Senhor,
só ele, é Deus,
Ele mesmo nos fez, e somos seus,
Nós somos seu povo e seu rebanho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, é bom o Senhor e nosso Deus,
sua bondade perdura para sempre,
seu amor é fiel eternamente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.
Aleluia, aleluia,
Cristo é meu Rei..ei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 .
Aleluia, aleluia,
Cristo é meu Rei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grãos que formam
a espiga se unem pra serem pão.
Os homens que são
Igreja se unem pela oblação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iante do altar Senhor
entendo minha vocação
devo sacrificar a vida
por meu irmão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grão caído na terra
só vive se vai morrer.
É dando que se recebe
morrendo se vai viver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vinho e o pão ofertamos
são nossas respostas de amor
Pedimos humildemente
aceita-nos ó Senhor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Deus esta aqui
Vamos celebrar Deus esta aqui
No meio de nós (bis)
(Ele está presente aqui)2x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ucos os operários,
poucos trabalhadores
E a fome do povo aumenta
mais e mais.
És o Senhor da messe,
Ouve esta nossa prece,
Põe sangue novo nas
veias da tua Igreja.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ta pão porque falta trigo.
Falta trigo porque não semeiam
E faltam semeadores
porque ninguém foi lá fora chamar.
Falta fé porque não se ouve.
Não se ouve porque não se fala
E falta esse jeito
novo de levar luz e de profetizar.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ão:
Falta gente pra ir ao povo
Descobrir porque o povo se cala.
Pastores e animadores
Pra incentivar o teu povo a falar.
Falta luz porque não se acende
Não se acende porque faltam sonhos
Falta esse jeito novo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levar luz e falar de Jesus.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de Nazaré, Maria me cativou
Fez mais forte a minha fé,
E por filho me adotou.
Às vezes eu paro e fico a pensar
E sem perceber me vejo a rezar
O meu coração se põe a cantar
Pra Virgem de Nazaré
Menina que Deus amou e escolheu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Mãe de Jesus, o Filho de Deus
Maria que o povo inteiro elegeu
Senhora e Mãe do céu.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Ave Maria,
Ave Maria, Mãe de Jesus.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eu quero bem
Maria do puro amor
Igual a você ninguém
Mãe pura do meu Senhor.
Em cada mulher que a terra criou
Um traço de Deus Maria deixou
Um sonho de Mãe Maria plantou
Pro mundo encontrar a paz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fez o Cristo falar
Maria que fez Jesus caminhar
Maria que só viveu pra seu Deus
Maria do povo meu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2026-06-11T20:19:25Z</dcterms:created>
  <dcterms:modified xsi:type="dcterms:W3CDTF">2026-06-11T20:19:25Z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