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5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9o Domingo Comum
11/08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i e vede quão
suave é o Senhor
provai e vede quão
suave é o Senhor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tempo,
seu louvor estará
sempre em minha boca
minha alma se gloria no Senhor
que ouçam os humildes e se alegrem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omigo engrandecei
ao Senhor Deus,
exaltemos todos juntos o seu nome!
Todas as vezes que
o busquei, ele me ouviu,
e de todos os temores me livrou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ontemplai a sua
face e alegrai-vos,
e vosso rosto não
se cubra de vergonha!
Este infeliz gritou
a Deus, e foi ouvido,
e o Senhor o libertou
de toda angústi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anjo do Senhor vem acampar
ao redor dos que o
temem, e os salva.
Provai e vede quão
suave é o Senhor!
Feliz o homem que tem
nele o seu refúgio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 falar comigo
em coisas tão pequenas,
nas coisas simples. (2x)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quero ouvir Sua voz...
Preciso estar atento
a todo movimento do Céu
Em direção a mim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 Senhor, preciso ouvir Tua voz,
Eis aqui o Teu servo...
Fala no irmão, na Palavra, Senhor,
e no meu coração.
e no meu coraçã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é tempo de louvar a Deus
Em nós agora habita teu Espírito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!
Santo! É o Senhor da luz.
Santo! Santo! É o
Senhor Jesus (bis)
Numa canção sideral
de um hosana total,
a criação se extasi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céu e a terra
também entoam seu grande amém.
Bendito é aquele que
vem, aquele que vem,
aquele que vem em nome da luz.
Bendito é aquele que
tem, aquele que tem,
aquele que tem a paz..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o Senhor Jesu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comunhã-ão Jesus
se dá no pão,
O cordeiro imolado é refeição
Nosso alimento de amor e salvação
Em torno deste altar somos irmãos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...O pão da vida és
tu, Jesus, o pão do céu
O caminho, a verdade, via de amor.
Dom de Deus, nosso
redento-or... (bis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e come, isto é o meu corpo
Que do trigo se faz
pão, é refeição
Na eucaristia o vinho
se torna sangue
Verdadeira bebida, nossa alegria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da teus anjos, sobre nós
E abençoa todos que esperam em vós
Manda teus anjos, pra nos ensinar
A te louvar, e glorifica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meio dos louvores, Deus habita
É seu prazer cumprir o que nos diz
Então é só cantar,
e a Cristo exaltar
e Sua Glória encherá este luga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 também teu Espírito
de paz e amor
O meu coração tem
sede,do meu Criador
Envia Senhor os teus
anjos, pra nos resgatar
Pra nos proteger de
todo mau, para nos guiar, Senh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acordo olho
o céu e canto o meu louvor
De todas as manhãs,
tu és o meu Senhor
Levantai-nos ó meu
Deus e estende tuas mãos
Tu és o meu refúgio,
nas minhas opressões Senhor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fio em vós,revele
tua face para nós
Levanta-te, e põe
o teu escudo sobre nós
Manda Teus Anjo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nda teus anjos, sobre nós
E abençoa todos que esperam em vós
Manda teus anjos, pra nos ensinar
A te louvar, e glorificar
A te louvar, e glorificar
A te louvar, e te am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louvar, vem louvar
Vem louvar, vem lou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2026-08-03T23:47:02Z</dcterms:created>
  <dcterms:modified xsi:type="dcterms:W3CDTF">2026-08-03T23:47:02Z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