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Lst>
  <p:sldSz cx="9144000" cy="5715000" type="screen16x10"/>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presProps" Target="presProps.xml"/>
  <Relationship Id="rId88" Type="http://schemas.openxmlformats.org/officeDocument/2006/relationships/viewProps" Target="viewProps.xml"/>
  <Relationship Id="rId8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477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03_leitura_21.jp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jpg"/>
  <Relationship Id="rId3" Type="http://schemas.openxmlformats.org/officeDocument/2006/relationships/image" Target="../media/bottom18.jpg"/>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jpg"/>
  <Relationship Id="rId3" Type="http://schemas.openxmlformats.org/officeDocument/2006/relationships/image" Target="../media/bottom20.jp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jpg"/>
  <Relationship Id="rId3" Type="http://schemas.openxmlformats.org/officeDocument/2006/relationships/image" Target="../media/bottom22.jp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jpg"/>
  <Relationship Id="rId3" Type="http://schemas.openxmlformats.org/officeDocument/2006/relationships/image" Target="../media/bottom24.jp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jpg"/>
  <Relationship Id="rId3" Type="http://schemas.openxmlformats.org/officeDocument/2006/relationships/image" Target="../media/bottom26.jp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perdao27.jp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jpg"/>
  <Relationship Id="rId3" Type="http://schemas.openxmlformats.org/officeDocument/2006/relationships/image" Target="../media/bottom29.jpg"/>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jpg"/>
  <Relationship Id="rId3" Type="http://schemas.openxmlformats.org/officeDocument/2006/relationships/image" Target="../media/bottom31.jp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jpg"/>
  <Relationship Id="rId3" Type="http://schemas.openxmlformats.org/officeDocument/2006/relationships/image" Target="../media/bottom33.jpg"/>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gloria34.jp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jpg"/>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jpg"/>
  <Relationship Id="rId3" Type="http://schemas.openxmlformats.org/officeDocument/2006/relationships/image" Target="../media/bottom36.jp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jpg"/>
  <Relationship Id="rId3" Type="http://schemas.openxmlformats.org/officeDocument/2006/relationships/image" Target="../media/bottom38.jpg"/>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jpg"/>
  <Relationship Id="rId3" Type="http://schemas.openxmlformats.org/officeDocument/2006/relationships/image" Target="../media/bottom40.jp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1.jpg"/>
  <Relationship Id="rId3" Type="http://schemas.openxmlformats.org/officeDocument/2006/relationships/image" Target="../media/bottom42.jpg"/>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3.jpg"/>
  <Relationship Id="rId3" Type="http://schemas.openxmlformats.org/officeDocument/2006/relationships/image" Target="../media/bottom44.jp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5.jpg"/>
  <Relationship Id="rId3" Type="http://schemas.openxmlformats.org/officeDocument/2006/relationships/image" Target="../media/bottom46.jpg"/>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7.jpg"/>
  <Relationship Id="rId3" Type="http://schemas.openxmlformats.org/officeDocument/2006/relationships/image" Target="../media/bottom48.jpg"/>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9.jpg"/>
  <Relationship Id="rId3" Type="http://schemas.openxmlformats.org/officeDocument/2006/relationships/image" Target="../media/bottom50.jpg"/>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1.jpg"/>
  <Relationship Id="rId3" Type="http://schemas.openxmlformats.org/officeDocument/2006/relationships/image" Target="../media/bottom52.jpg"/>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3.jpg"/>
  <Relationship Id="rId3" Type="http://schemas.openxmlformats.org/officeDocument/2006/relationships/image" Target="../media/bottom54.jp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jpg"/>
  <Relationship Id="rId3" Type="http://schemas.openxmlformats.org/officeDocument/2006/relationships/image" Target="../media/bottom4.jp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5.jpg"/>
  <Relationship Id="rId3" Type="http://schemas.openxmlformats.org/officeDocument/2006/relationships/image" Target="../media/bottom56.jp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7.jpg"/>
  <Relationship Id="rId3" Type="http://schemas.openxmlformats.org/officeDocument/2006/relationships/image" Target="../media/bottom58.jp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9.jpg"/>
  <Relationship Id="rId3" Type="http://schemas.openxmlformats.org/officeDocument/2006/relationships/image" Target="../media/bottom60.jpg"/>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1.jpg"/>
  <Relationship Id="rId3" Type="http://schemas.openxmlformats.org/officeDocument/2006/relationships/image" Target="../media/bottom62.jpg"/>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lamacao_ao_evangelho63.jpg"/>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4.jpg"/>
  <Relationship Id="rId3" Type="http://schemas.openxmlformats.org/officeDocument/2006/relationships/image" Target="../media/bottom65.jpg"/>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6.jpg"/>
  <Relationship Id="rId3" Type="http://schemas.openxmlformats.org/officeDocument/2006/relationships/image" Target="../media/bottom67.jpg"/>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8.jpg"/>
  <Relationship Id="rId3" Type="http://schemas.openxmlformats.org/officeDocument/2006/relationships/image" Target="../media/bottom69.jpg"/>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ofertorio70.jpg"/>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1.jpg"/>
  <Relationship Id="rId3" Type="http://schemas.openxmlformats.org/officeDocument/2006/relationships/image" Target="../media/bottom72.jp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jpg"/>
  <Relationship Id="rId3" Type="http://schemas.openxmlformats.org/officeDocument/2006/relationships/image" Target="../media/bottom6.jpg"/>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3.jpg"/>
  <Relationship Id="rId3" Type="http://schemas.openxmlformats.org/officeDocument/2006/relationships/image" Target="../media/bottom74.jpg"/>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5.jpg"/>
  <Relationship Id="rId3" Type="http://schemas.openxmlformats.org/officeDocument/2006/relationships/image" Target="../media/bottom76.jpg"/>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7.jpg"/>
  <Relationship Id="rId3" Type="http://schemas.openxmlformats.org/officeDocument/2006/relationships/image" Target="../media/bottom78.jpg"/>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79.jpg"/>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0.jpg"/>
  <Relationship Id="rId3" Type="http://schemas.openxmlformats.org/officeDocument/2006/relationships/image" Target="../media/bottom81.jpg"/>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2.jpg"/>
  <Relationship Id="rId3" Type="http://schemas.openxmlformats.org/officeDocument/2006/relationships/image" Target="../media/bottom83.jpg"/>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4.jpg"/>
  <Relationship Id="rId3" Type="http://schemas.openxmlformats.org/officeDocument/2006/relationships/image" Target="../media/bottom85.jpg"/>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6.jpg"/>
  <Relationship Id="rId3" Type="http://schemas.openxmlformats.org/officeDocument/2006/relationships/image" Target="../media/bottom87.jpg"/>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8.jpg"/>
  <Relationship Id="rId3" Type="http://schemas.openxmlformats.org/officeDocument/2006/relationships/image" Target="../media/bottom89.jpg"/>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0.jpg"/>
  <Relationship Id="rId3" Type="http://schemas.openxmlformats.org/officeDocument/2006/relationships/image" Target="../media/bottom91.jp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jpg"/>
  <Relationship Id="rId3" Type="http://schemas.openxmlformats.org/officeDocument/2006/relationships/image" Target="../media/bottom8.jpg"/>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92.jpg"/>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3.jpg"/>
  <Relationship Id="rId3" Type="http://schemas.openxmlformats.org/officeDocument/2006/relationships/image" Target="../media/bottom94.jpg"/>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5.jpg"/>
  <Relationship Id="rId3" Type="http://schemas.openxmlformats.org/officeDocument/2006/relationships/image" Target="../media/bottom96.jpg"/>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7.jpg"/>
  <Relationship Id="rId3" Type="http://schemas.openxmlformats.org/officeDocument/2006/relationships/image" Target="../media/bottom98.jpg"/>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9.jpg"/>
  <Relationship Id="rId3" Type="http://schemas.openxmlformats.org/officeDocument/2006/relationships/image" Target="../media/bottom100.jpg"/>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1.jpg"/>
  <Relationship Id="rId3" Type="http://schemas.openxmlformats.org/officeDocument/2006/relationships/image" Target="../media/bottom102.jpg"/>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3.jpg"/>
  <Relationship Id="rId3" Type="http://schemas.openxmlformats.org/officeDocument/2006/relationships/image" Target="../media/bottom104.jpg"/>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5.jpg"/>
  <Relationship Id="rId3" Type="http://schemas.openxmlformats.org/officeDocument/2006/relationships/image" Target="../media/bottom106.jpg"/>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7.jpg"/>
  <Relationship Id="rId3" Type="http://schemas.openxmlformats.org/officeDocument/2006/relationships/image" Target="../media/bottom108.jpg"/>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109.jp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jpg"/>
  <Relationship Id="rId3" Type="http://schemas.openxmlformats.org/officeDocument/2006/relationships/image" Target="../media/bottom10.jpg"/>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0.jpg"/>
  <Relationship Id="rId3" Type="http://schemas.openxmlformats.org/officeDocument/2006/relationships/image" Target="../media/bottom111.jpg"/>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2.jpg"/>
  <Relationship Id="rId3" Type="http://schemas.openxmlformats.org/officeDocument/2006/relationships/image" Target="../media/bottom113.jpg"/>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4.jpg"/>
  <Relationship Id="rId3" Type="http://schemas.openxmlformats.org/officeDocument/2006/relationships/image" Target="../media/bottom115.jpg"/>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6.jpg"/>
  <Relationship Id="rId3" Type="http://schemas.openxmlformats.org/officeDocument/2006/relationships/image" Target="../media/bottom117.jpg"/>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8.jpg"/>
  <Relationship Id="rId3" Type="http://schemas.openxmlformats.org/officeDocument/2006/relationships/image" Target="../media/bottom119.jpg"/>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0.jpg"/>
  <Relationship Id="rId3" Type="http://schemas.openxmlformats.org/officeDocument/2006/relationships/image" Target="../media/bottom121.jpg"/>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2.jpg"/>
  <Relationship Id="rId3" Type="http://schemas.openxmlformats.org/officeDocument/2006/relationships/image" Target="../media/bottom123.jpg"/>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124.jpg"/>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5.jpg"/>
  <Relationship Id="rId3" Type="http://schemas.openxmlformats.org/officeDocument/2006/relationships/image" Target="../media/bottom126.jpg"/>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7.jpg"/>
  <Relationship Id="rId3" Type="http://schemas.openxmlformats.org/officeDocument/2006/relationships/image" Target="../media/bottom128.jpg"/>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jpg"/>
  <Relationship Id="rId3" Type="http://schemas.openxmlformats.org/officeDocument/2006/relationships/image" Target="../media/bottom12.jpg"/>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9.jpg"/>
  <Relationship Id="rId3" Type="http://schemas.openxmlformats.org/officeDocument/2006/relationships/image" Target="../media/bottom130.jpg"/>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131.jpg"/>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2.jpg"/>
  <Relationship Id="rId3" Type="http://schemas.openxmlformats.org/officeDocument/2006/relationships/image" Target="../media/bottom133.jpg"/>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4.jpg"/>
  <Relationship Id="rId3" Type="http://schemas.openxmlformats.org/officeDocument/2006/relationships/image" Target="../media/bottom135.jpg"/>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6.jpg"/>
  <Relationship Id="rId3" Type="http://schemas.openxmlformats.org/officeDocument/2006/relationships/image" Target="../media/bottom137.jpg"/>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final138.jpg"/>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9.jpg"/>
  <Relationship Id="rId3" Type="http://schemas.openxmlformats.org/officeDocument/2006/relationships/image" Target="../media/bottom140.jpg"/>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1.jpg"/>
  <Relationship Id="rId3" Type="http://schemas.openxmlformats.org/officeDocument/2006/relationships/image" Target="../media/bottom142.jpg"/>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3.jpg"/>
  <Relationship Id="rId3" Type="http://schemas.openxmlformats.org/officeDocument/2006/relationships/image" Target="../media/bottom144.jpg"/>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5.jpg"/>
  <Relationship Id="rId3" Type="http://schemas.openxmlformats.org/officeDocument/2006/relationships/image" Target="../media/bottom146.jpg"/>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jpg"/>
  <Relationship Id="rId3" Type="http://schemas.openxmlformats.org/officeDocument/2006/relationships/image" Target="../media/bottom14.jpg"/>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final147.jpg"/>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8.jpg"/>
  <Relationship Id="rId3" Type="http://schemas.openxmlformats.org/officeDocument/2006/relationships/image" Target="../media/bottom149.jpg"/>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0.jpg"/>
  <Relationship Id="rId3" Type="http://schemas.openxmlformats.org/officeDocument/2006/relationships/image" Target="../media/bottom151.jpg"/>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2.jpg"/>
  <Relationship Id="rId3" Type="http://schemas.openxmlformats.org/officeDocument/2006/relationships/image" Target="../media/bottom153.jpg"/>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4.jpg"/>
  <Relationship Id="rId3" Type="http://schemas.openxmlformats.org/officeDocument/2006/relationships/image" Target="../media/bottom155.jpg"/>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jpg"/>
  <Relationship Id="rId3" Type="http://schemas.openxmlformats.org/officeDocument/2006/relationships/image" Target="../media/bottom16.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847725" y="-190500"/>
          <a:ext cx="9991725" cy="5905500"/>
          <a:chOff x="-847725" y="-190500"/>
          <a:chExt cx="9991725" cy="5905500"/>
        </a:xfrm>
      </p:grpSpPr>
      <p:pic>
        <p:nvPicPr>
          <p:cNvPr id="1" name="backgroundImage" descr="Description of the drawing"/>
          <p:cNvPicPr>
            <a:picLocks noChangeAspect="1"/>
          </p:cNvPicPr>
          <p:nvPr/>
        </p:nvPicPr>
        <p:blipFill>
          <a:blip r:embed="rId2"/>
          <a:stretch>
            <a:fillRect/>
          </a:stretch>
        </p:blipFill>
        <p:spPr>
          <a:xfrm>
            <a:off x="-847725" y="-190500"/>
            <a:ext cx="10839450" cy="6096000"/>
          </a:xfrm>
          <a:prstGeom prst="rect">
            <a:avLst/>
          </a:prstGeom>
          <a:noFill/>
        </p:spPr>
      </p:pic>
      <p:sp>
        <p:nvSpPr>
          <p:cNvPr id="2" name=""/>
          <p:cNvSpPr txBox="1"/>
          <p:nvPr/>
        </p:nvSpPr>
        <p:spPr>
          <a:xfrm>
            <a:off x="0" y="0"/>
            <a:ext cx="9144000" cy="5715000"/>
          </a:xfrm>
          <a:prstGeom prst="rect">
            <a:avLst/>
          </a:prstGeom>
          <a:noFill/>
          <a:effectLst>
            <a:outerShdw blurRad="57150" dist="95250" dir="2700000" algn="br" rotWithShape="0">
              <a:srgbClr val="000000">
                <a:alpha val="50000"/>
              </a:srgbClr>
            </a:outerShdw>
          </a:effectLst>
        </p:spPr>
        <p:txBody>
          <a:bodyPr anchor="ctr" rtlCol="0" bIns="45720" lIns="91440" rIns="91440" tIns="45720">
            <a:spAutoFit/>
          </a:bodyPr>
          <a:lstStyle/>
          <a:p>
            <a:pPr algn="ctr" fontAlgn="ctr" marL="0" marR="0" indent="0" lvl="0">
              <a:lnSpc>
                <a:spcPct val="100000"/>
              </a:lnSpc>
            </a:pPr>
            <a:r>
              <a:rPr lang="en-US" b="1" sz="6000" spc="0" u="none">
                <a:solidFill>
                  <a:srgbClr val="FFFFFF">
                    <a:alpha val="100000"/>
                  </a:srgbClr>
                </a:solidFill>
                <a:latin typeface="Calibri"/>
              </a:rPr>
              <a:t><![CDATA[Noite de Natal
24/12/202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ite Adoremus, Venite Adoremus
Venite A..do..re..mus,
Do..o..minu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Yea, Lord we greet thee
Born this happy morning
Jesus to Thee be all glory given
Word of the Father
Now in flesh appearing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ite Adoremus, Venite Adoremus
Venite A..do..re..mus,
Do..o..minu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Deus invisível de
eternal grande....za/
sob véu de humilda...de,
pode....emos ver/
Deus pequeni...no,
Deus envolto em fai..xa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ite Adoremus, Venite Adoremus
Venite A..do..re..mus,
Do..o..minu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Perdã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Kyrie eleison,
Kyrie eleison,
Kyrie eleison, ele..ison.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riste eleison,
Christe eleison,
Christe eleison, eleison.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Kyrie eleison,
Kyrie eleison,
Kyrie eleison, ele..ison.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Glóri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ria a Deus nos altos céus
Paz na terra a seus amados!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 vós louvam rei celeste
Os que foram libertados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ria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 excelsis Deo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ria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 excelsis De...o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e Pai Nós vos louvamos
Adoramos bem dizemos, damos
glória ao vosso nome, vossos dons
agradecemos..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ria in Excelsis Deo (2x)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Nosso Jesus Cristo Unigênito
do Pai vós, de Deus cordeiro Santo
Nossas culpas perdoai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ria in Excelsis Deo (2x)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come, all ye faithful
Joyful and triumphant
O come ye, oh come ye to Be--thlehem
Come and behold Him
Born the king of angels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ós que estais junto do Pai,
Como nosso intercessor acolhei
Nossos pedidos atendei nosso clamor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ria in Excelsis Deo (2x)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ós Somente sois o
Santo o altíssimo
Senhor com o espírito
divino de Deus pai
no esplendor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ria in Excelsis Deo (2x)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clamação ao Evangelho]]></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leluia, a---le-lui-a!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vos trago a boa
nova de uma grande alegria:
E que hoje vos nasceu
o Salvador, Cristo, o Senhor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leluia, a---le-lui-a!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Ofertório]]></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be a Jerusalém,
Virgem oferente sem igual
Vai apresenta ao Pai
teu Menino Luz que chegou no Natal
E junto a sua cruz,
quando Deus morrer fica de pé
Sim, Ele te salvou,
mas O ofereceste po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B
Venite Adoremus, Venite Adoremus
Venite A..do..re..mus,
Do..o..minus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ós com toda fé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ós vamos renovar
este Sacrifício de Jesus
Morte e Ressurreição:
vida que brotou de
sua oferta na Cruz
Mãe, vem nos ensinar
a fazer da vida uma oblação
Culto agradável 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é fazer oferta
do próprio coração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o, Santo, Santo e o Senhor
Deus do Universo (2x)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ceu e a terra proclaman
a vossa gloria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osana, Hosana, Hosana
Hosana no alto dos Ceus
Hosana, Hosana, Hosana,
Hosana, Cantemos ao Senhor.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lessed His he who
comes in name of the Lord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osanna, Hosanna, Hosanna
Hosanna in the highest
Hosanna, Hosanna, Hosanna
Hosanna we sing to the Lord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osanna, Hosanna, Hosanna
Hosanna in the highest
Hosanna, Hosanna, Hosanna
Hosanna we sing to the Lord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ristãos vinde todos,
com alegres can.....tos /
oh vin...de, oh vin.....de
até....é Be....lém/
Vede nasci....do vosso
Rei eter.......no.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ificai e reuni o vosso povo.
Fazei de nós um só
corpo e um só espírito.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doramus, Adoramus,
Adoramus Te (Adoramus)
Adoramus, Adoramus,
Adoramus Te, Domine.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is o mistério da fé!
Anunciamos, Senhor, a Vossa morte
E proclamamos a Vossa ressurreição
Vinde, Senhor Jesu-------us!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r Cristo, com Cristo, em Cristo
Na unidade do Espírito Santo.
Toda honra, toda glória
agora e para sempre...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ém! A--a--a...amém!
A--a--a...amém! Amém!
A...mém! A--a--a...amém!
A--a--a...amém! Amém!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miserere no...bis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miserere no...bis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dona nobis pa...cem.
Dona nobis pa...cem!
Dona no...bis pa...cem!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ite Adoremus, Venite Adoremus
Venite A..do..re..mus,
Do..o..minus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he First Noel"
Chorus:
Noel, Noel, Noel, Noel
Born is the King of Is...rael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rse 1:
The first Noel, the angel did say
Was to certain poor shepherds
In fields as they lay
F#m
In fields where they
Lay keeping their sheep
On a cold winter's night]]></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hat was so deep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orus:
Noel, Noel, Noel, Noel
Born is the King of Is...rael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rse 2: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hey looked up
And saw a star
Shining in the the East
Beyond them far
And to the earth
It gave great light
And so it continued
Both day and night]]></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rse 3:
And by the light of that same star,
Three wise men came
From country far;
To seek for a King
Was their intent,
And to follow the star
wherever it went.]]></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ilent night! Holy
night! All is calm all is bright
Round yon virgin mother
and child Holy infant
so tender and mild
Sleep in heavenly peace!
Sleep in heavenly peace!
]]></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ilent night! Holy
night! Shepherds quake at the sight
Glories stream from
heaven afar Heavenly
hosts sing Hallelujah
Christ the Saviour
is born! Christ the Saviour is born!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ing, Choirs of angels
Sing in exultation
Sing all ye citizens
of heaven above!
Glory to God
Glory in the highest
]]></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ilent night! Holy
night! Son of God love's pure light
Radiant beams from
thy holy face With
the dawn of redeeming grace
Jesus lord at thy birth!
Jesus lord at thy birth!
]]></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oite feliz, noite feliz
Ó senhor, Deus de amor
Pobrezinho nasceu em Belém
Eis na lapa, Jesus nosso bem
Dorme em paz, ó Jesus
Dorme em paz, ó Jesus
]]></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oite feliz, noite feliz
Eis que no ar, vem cantar
Aos pastores os anjos dos céus
Anunciando a chegada de Deus
De Jesus, Salvador
De Jesus, Salvador
]]></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oite feliz, noite feliz
Ó Jesus, Deus da luz
Quão afável é Teu coração
Que quiseste nascer nosso irmão
E a nós todos salvar
E a nós todos salvar
]]></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Final]]></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oy to the world, the Lord is come!
Let earth receive her King;
Let every heart prepare Him room,
]]></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nd Heaven and nature sing,
And Heaven and nature sing,
And Heaven, and Heaven,
and nature sing.
]]></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oy to the earth, the Savior reigns!
Let men their songs employ;
While fields and floods,
rocks, hills and plains
Repeat the sounding joy,
Repeat the sounding joy,
Repeat, repeat, the sounding joy.
]]></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e rules the world
with truth and grace,
And makes the nations prove
The glories of His righteousness,
And wonders of His love,
And wonders of His love,
And wonders, wonders, of His lov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ite Adoremus, Venite Adoremus
Venite A..do..re..mus,
Do..o..minus
]]></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Final]]></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eliz Navidad, Feliz Navidad
Feliz Navidad, Prospero
Año y felicidad
]]></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eliz Navidad, Feliz Navidad
Feliz Navidad, Prospero
año y felicidad
]]></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 wanna wish you a Merry Christmas
I wanna wish you a Merry Christmas
I wanna wish you a Merry Christmas
From the bottom of my heart
]]></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 wanna wish you a Merry Christmas
I wanna wish you a Merry Christmas
I wanna wish you a Merry Christmas
From the bottom of my hear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umildes pastores deixam
seus reba...nhos/
e ale....gres aco....rrem
ao Re.....ei dos céus/
Nós igualmen...te,
cheios de alegri.....a
]]></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2026-08-04T08:17:33Z</dcterms:created>
  <dcterms:modified xsi:type="dcterms:W3CDTF">2026-08-04T08:17:33Z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