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presProps" Target="presProps.xml"/>
  <Relationship Id="rId65" Type="http://schemas.openxmlformats.org/officeDocument/2006/relationships/viewProps" Target="viewProps.xml"/>
  <Relationship Id="rId6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26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3 Domingo Comum
12/11/2022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celebrar Deus esta aqui
Vamos celebrar Deus esta aqui
No meio de nós (bis)
(Ele está presente aqui) (2x)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
de nós, pois pecamos contra Vós
Mas confiamos em Vossa
misericór dia,
nos arrependemos e nos entregamos
Ao Vosso Infinito Amor!
Mas confiamos em Vossa
misericór dia,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arrependemos e nos entregamos
Ao Vosso Infinito Amor!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, tende piedade
de nós pois pecamos contra Vós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confiamos em Vossa
misericór dia,
nos arrependemos e nos entregamos
Ao Vosso Infinito Amor!
Mas confiamos em Vossa
misericór dia,
nos arrependemos e nos entregamos
Ao Vosso Infinito Amor!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
de nós, pois pecamos contra Vós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confiamos em Vossa
misericór dia,
nos arrependemos e nos entregamos
Ao Vosso Infinito Amor!
Mas confiamos em Vossa
misericór dia,
nos arrependemos e nos entregamos
Ao Vosso Infinito Amor!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princípio era o
Verbo e o Verbo era Deus
Tudo foi feito por
Ele, Nele havia vi.....da
Era a luz dos homens
e nas trevas resplandeceu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 Verbo Se fez carne
e habitou entre nós
E vimos Sua glória que não passa
E da Sua plenitude
recebemos graça sobre graça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s reunidos na casa de Deus
Com cantos de alegria
e grande louvor
Vamos celebrar os feitos do senhor
E sua bondade que nunca tem fim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os na terra e o
coração além deste céu,
E a semente que brota
é um germe de eternidade.
Vai brotando, crescendo, esperando.
É a vida que vem despontar.
e este trigo maduro,
a colheita o recolherá.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em tuas mãos,
ó Pai, e a vida ofertar.
No pão e no vinho
a Ti, o céu se abrirá.
Estar em tuas mãos,
Senhor, e a vida entregar.
A minha oblação em ti se perderá,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rutificarááááááaaáá,
Frutificarááá, Fru--ti-fi-ca-----rááááááaaáá,
Frutificarááá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 videira a flor não
restará, passará
E o fruto da terra
surgirá, brotará
Pela força do vento, da chuva
e do sol que traz vida e calor
Cada dia, crescendo
e aprendendo a recomeçar.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 2X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s reunidos na casa de Deus
Com cantos de alegria
e grande louvor
Vamos celebrar os feitos do Senhor
E sua bondade que nunca tem fim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é aquele que vem.
em nome do Senhor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 no alto céu.
Hosana, hosana no alto
céu. (sobe o tom)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sde o princípio
Antes mesmo que a terra
começasse a existir
O verbo estava junto a Deus
Veio no mundo
E pra não abandonar-nos
nesta viagem nos deixou
Todo a si mesmo como pão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rbum caro factum est
Verbum panis factum est
Verbum caro factum est
Verbum panis factum est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qui partes o teu
pão em meio a nós
Todo aquele que comer
não terá mais fome
E aqui vive tua igreja em torno a ti
Onde se encontrará a morada eterna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celebrar Deus esta aqui
Vamos celebrar Deus esta aqui
No meio de nós (bis)
(Ele está presente aqui)2x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#m7
Verbum caro factum est
Verbum panis factum est
Verbum caro factum est
Verbum panis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sde o princípio
Quando o universo foi
criado da escuridão
O verbo estava junto a Deus
Veio no mundo
Rico em misericórdia
deus mandou o filho seu
Todo a si mesmo como pão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#m7
Verbum caro factum est
Verbum panis factum est
Verbum caro factum est
Verbum panis factum est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qui partes o teu
pão em meio a nós
Todo aquele que comer
não terá mais fome
E aqui vive tua igreja em torno a ti
Onde se encontrará a morada eterna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#m7
Verbum caro factum est
Verbum panis factum est
Verbum caro factum est
Verbum panis factum est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cada passo, em cada prece
No menor gesto lá estarás
No meu silêncio, no meu falar
Mãe, vem comigo sempre estar
Nas minhas dores e alegrias
Todo momento, lá estarás
No pensamento, no meu olhar
Mãe vem comigo sempre estar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u todo teu, oh Mãe
Sou todo teu, Maria
Sou todo teu
Guarda no céu o meu lugar (2x)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 serás, oh Mãe, minha rainha
Essa vida não será mais minha
Um livre escravo, teu, serei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 serás, oh Mãe, minha rainha
Essa vida não será mais minha
Um livre escravo, teu, serei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juntos unidos a Ti
Para elevar a nossa oração
Um canto de alegria surge entre nós
Em adoração ao Teu eterno amor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u todo teu, oh Mãe
Sou todo teu, Maria
C#m
Sou todo teu
Guarda no céu o meu lugar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u todo teu, oh Mãe
Sou todo teu, Maria
Sou todo teu minha mãe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juntos unidos a Ti
Para elevar a nossa oração
Um canto de alegria surge entre nós
Em adoração ao Teu eterno amor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s reunidos na casa de Deus
Com cantos de alegria
e grande louvor
Vamos celebrar os feitos do Senhor
E sua bondade que nunca tem fim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juntos unidos a Ti
Para elevar a nossa oração
Um canto de alegria surge entre nós
Em adoração ao Teu eterno amor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2026-06-11T20:33:16Z</dcterms:created>
  <dcterms:modified xsi:type="dcterms:W3CDTF">2026-06-11T20:33:16Z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