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.jpg"/>
  <Relationship Id="rId3" Type="http://schemas.openxmlformats.org/officeDocument/2006/relationships/image" Target="../media/bottom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14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o Domingo da Páscoa
28/04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sois meu louvor
em meio à grande assemblé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Sois meu louvor
em meio à grande assembléia;
cumpro meus votos ante
aqueles que vos temem!
Vossos pobres vão
comer e saciar-se,
e os que procuram o
Senhor o louvarão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'Seus corações tenham
a vida para sempre!'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Lembrem-se disso
os confins de toda a terra,
para que voltem ao
Senhor e se convertam,
e se prostrem, adorando, diante dele
todos os povos e as
famílias das nações.
Somente a ele adorarã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poderosos,
e os que voltam para
o pó o louvarão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ara ele há de
viver a minha alma,
toda a minha descendência
há de servi-lo;
às futuras gerações anunciará
o poder e a justiça do Senhor;
ao povo novo que há
de vir, ela dirá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'Eis a obra que o Senhor realizou!'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-Por sua morte, a
morte viu o fim. do
sangue derramado a vida renasceu.
seu pé ferido nova
estrada abriu e neste
homem, o homem enfim se descobriu.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vo as minhas mãos,
meu olhar minha voz
Meus caminhos meu sofre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pobre e ao sofredor
vou servir te esperar.
Cantando a nova canção
de esperança e de paz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A tua ternura, Senhor,
vem me abraçar
E a tua bondade infinita,
me perdoar.
Vou ser o teu seguidor,
e te dar o meu coração
Eu quero sentir o calor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tuas mãos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coração me diz:
&#34;o amor me amou,
e se entregou por mim.”
jesus ressuscitou.
passou a escuridão,
o sol nasceu, a vida
triunfou: jesus ressuscitou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sou a videira Meu
Pai é o agricultor
Vós sois os ramos
Permanecei no meu am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- Para dar muitos
frutos Permanecei no meu amor
Para dar amor puro
Permanecei no meu amor
Como ramos aos troncos
Permanecei em mim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- Para amar sem medida
Permanecei no meu amor
Para dar vossas vidas
Permanecei no meu amor
Para ser meus amigos
Permanecei em mim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- Para ver o caminho
Permanecei no meu amor
Para ver a verdade
Permanecei no meu amor
Para ter sempre a vida
Permanecei em mim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- Para ser sal da
terra Permanecei no meu amor
Para ser luz do mundo
Permanecei no meu amor
Para ser testemunhas
Permanecei em mim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- Se o mundo odeia
Permanecei no meu amor
Se a dor vos assalta
Permanecei no meu amor
Se a morte vos chegar
Permanecei em mim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6- Se vos dobra a tristeza
Permanecei no meu amor
Se é amargo o pranto
Permanecei no meu amor
Se inquieta a tentação
Permanecei em mim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7- Quando a estrada
é difícil Permanecei no meu amor
Quando o passo é impossível
Permanecei no meu amor
Quando treme a esperança
Permanecei em mim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-Jesus me amou e se
entregou por mim! os
homens todos podem o mesmo repetir.
não temeremos mais
a morte e a dor, o
coração humano em
cristo descansou.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emo-nos uns aos outros,
pois o amor vem de Deus,
e todo aquele que ama nasceu de Deus
e chega ao conhecimento de Deus,
pois quem ama conhece a Deus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emo-nos uns aos outros,
pois o amor vem de Deus,
e todo aquele que ama nasceu de Deus
e chega ao conhecimento de Deus,
pois quem ama conhece a Deus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emo-nos uns aos outros,
pois o amor vem de Deus,
e todo aquele que ama nasceu de Deus
e chega ao conhecimento de Deus,
pois quem ama conhece a Deus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2026-08-03T22:46:28Z</dcterms:created>
  <dcterms:modified xsi:type="dcterms:W3CDTF">2026-08-03T22:46:28Z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